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82" r:id="rId7"/>
    <p:sldId id="262" r:id="rId8"/>
    <p:sldId id="283" r:id="rId9"/>
    <p:sldId id="264" r:id="rId10"/>
    <p:sldId id="284" r:id="rId11"/>
    <p:sldId id="271" r:id="rId12"/>
    <p:sldId id="285" r:id="rId13"/>
    <p:sldId id="277" r:id="rId14"/>
    <p:sldId id="287" r:id="rId15"/>
    <p:sldId id="281" r:id="rId16"/>
  </p:sldIdLst>
  <p:sldSz cx="9144000" cy="6858000" type="screen4x3"/>
  <p:notesSz cx="6858000" cy="9144000"/>
  <p:embeddedFontLst>
    <p:embeddedFont>
      <p:font typeface="Franklin Gothic Medium" pitchFamily="34" charset="0"/>
      <p:regular r:id="rId19"/>
      <p:italic r:id="rId20"/>
    </p:embeddedFont>
    <p:embeddedFont>
      <p:font typeface="Segoe UI" pitchFamily="34" charset="0"/>
      <p:regular r:id="rId21"/>
      <p:bold r:id="rId22"/>
      <p:italic r:id="rId23"/>
      <p:boldItalic r:id="rId24"/>
    </p:embeddedFont>
    <p:embeddedFont>
      <p:font typeface="Franklin Gothic Book" pitchFamily="34" charset="0"/>
      <p:regular r:id="rId25"/>
      <p:italic r:id="rId26"/>
    </p:embeddedFont>
    <p:embeddedFont>
      <p:font typeface="Perpetua" pitchFamily="18" charset="0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95" autoAdjust="0"/>
    <p:restoredTop sz="94650" autoAdjust="0"/>
  </p:normalViewPr>
  <p:slideViewPr>
    <p:cSldViewPr>
      <p:cViewPr varScale="1">
        <p:scale>
          <a:sx n="69" d="100"/>
          <a:sy n="69" d="100"/>
        </p:scale>
        <p:origin x="-5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AD8522-E1D8-4100-9F9C-B922C6893C90}" type="doc">
      <dgm:prSet loTypeId="urn:microsoft.com/office/officeart/2005/8/layout/hList6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EC912083-46BA-47EC-834F-B53C28E6D0BD}">
      <dgm:prSet phldrT="[Text]" custT="1"/>
      <dgm:spPr/>
      <dgm:t>
        <a:bodyPr/>
        <a:lstStyle/>
        <a:p>
          <a:r>
            <a:rPr lang="en-US" sz="1600" baseline="0" dirty="0" smtClean="0"/>
            <a:t>Line 1</a:t>
          </a:r>
          <a:endParaRPr lang="en-US" sz="1600" baseline="0" dirty="0"/>
        </a:p>
      </dgm:t>
    </dgm:pt>
    <dgm:pt modelId="{F1078060-4F1D-4792-900A-9DC3C71D1776}" type="parTrans" cxnId="{58B63ADD-6CB4-4181-ADBB-3F961B5EAB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4159C30-DBE3-473F-B6E7-4D39883C930F}" type="sibTrans" cxnId="{58B63ADD-6CB4-4181-ADBB-3F961B5EAB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0ED2BDD-5EFF-4B2D-AF97-3470E2C34E25}">
      <dgm:prSet phldrT="[Text]" custT="1"/>
      <dgm:spPr/>
      <dgm:t>
        <a:bodyPr/>
        <a:lstStyle/>
        <a:p>
          <a:r>
            <a:rPr lang="en-US" sz="1600" dirty="0" smtClean="0"/>
            <a:t>Line 2</a:t>
          </a:r>
          <a:endParaRPr lang="en-US" sz="1600" dirty="0"/>
        </a:p>
      </dgm:t>
    </dgm:pt>
    <dgm:pt modelId="{7BF5762E-CA5A-4A96-8A1D-4699EADF930C}" type="parTrans" cxnId="{F016BFB9-37DA-4093-BD60-A308E45ECEE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D32A681-E82D-4E18-A176-1E4E849D3EF8}" type="sibTrans" cxnId="{F016BFB9-37DA-4093-BD60-A308E45ECEE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E1A8527-A3B0-4204-9526-E7C9685F8CBD}">
      <dgm:prSet phldrT="[Text]" custT="1"/>
      <dgm:spPr/>
      <dgm:t>
        <a:bodyPr/>
        <a:lstStyle/>
        <a:p>
          <a:r>
            <a:rPr lang="en-US" sz="1600" dirty="0" smtClean="0"/>
            <a:t>Line 4</a:t>
          </a:r>
          <a:endParaRPr lang="en-US" sz="1600" dirty="0"/>
        </a:p>
      </dgm:t>
    </dgm:pt>
    <dgm:pt modelId="{F7FCF020-7ACD-4A24-BC78-D1D976F069E0}" type="parTrans" cxnId="{AAD415A9-6971-4C21-BBCC-8CD0BC8727B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5220C32-92E3-4D99-B720-31149B16D515}" type="sibTrans" cxnId="{AAD415A9-6971-4C21-BBCC-8CD0BC8727B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E33DF1E-8F9C-4334-A6A3-B26F6CC659C7}">
      <dgm:prSet phldrT="[Text]" custT="1"/>
      <dgm:spPr/>
      <dgm:t>
        <a:bodyPr/>
        <a:lstStyle/>
        <a:p>
          <a:r>
            <a:rPr lang="en-US" sz="1600" dirty="0" smtClean="0"/>
            <a:t>Line 3</a:t>
          </a:r>
          <a:endParaRPr lang="en-US" sz="1600" dirty="0"/>
        </a:p>
      </dgm:t>
    </dgm:pt>
    <dgm:pt modelId="{7089E595-419A-443B-BD31-B556AE9E259C}" type="parTrans" cxnId="{17FB83F0-2F8F-4FF0-B937-9220DFDF4A9F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B4F21EA-D11D-4A25-BF88-2413959F8ED0}" type="sibTrans" cxnId="{17FB83F0-2F8F-4FF0-B937-9220DFDF4A9F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0401E7A-BCB9-4D10-B973-D16B066B8206}">
      <dgm:prSet custT="1"/>
      <dgm:spPr/>
      <dgm:t>
        <a:bodyPr/>
        <a:lstStyle/>
        <a:p>
          <a:r>
            <a:rPr lang="en-US" sz="1400" dirty="0" smtClean="0"/>
            <a:t>First Name, Nickname of the person in the poem</a:t>
          </a:r>
          <a:endParaRPr lang="en-US" sz="1400" dirty="0"/>
        </a:p>
      </dgm:t>
    </dgm:pt>
    <dgm:pt modelId="{09CEE983-00E4-4D26-953E-9014106D0C3B}" type="parTrans" cxnId="{1879F377-FBB0-4E18-ABF6-277400CD8E4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ADF3F86-C65F-4388-8706-696CFEF2D729}" type="sibTrans" cxnId="{1879F377-FBB0-4E18-ABF6-277400CD8E4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E047BE2-D293-4BCC-8851-55ADCCC94919}">
      <dgm:prSet custT="1"/>
      <dgm:spPr/>
      <dgm:t>
        <a:bodyPr/>
        <a:lstStyle/>
        <a:p>
          <a:r>
            <a:rPr lang="en-US" sz="1400" dirty="0" smtClean="0"/>
            <a:t>4 adjectives to describe the person</a:t>
          </a:r>
          <a:endParaRPr lang="en-US" sz="1400" dirty="0"/>
        </a:p>
      </dgm:t>
    </dgm:pt>
    <dgm:pt modelId="{3A995F21-C7E6-42C8-B404-7B3CB1EE3828}" type="parTrans" cxnId="{BCB2650E-2F39-4302-AB71-091B8B0D0D6B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85A5EC9-8F9D-42D2-8C4D-38E10F3ADD5B}" type="sibTrans" cxnId="{BCB2650E-2F39-4302-AB71-091B8B0D0D6B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EB23AF3-8D07-47CF-89E5-2A8CA015F217}">
      <dgm:prSet custT="1"/>
      <dgm:spPr/>
      <dgm:t>
        <a:bodyPr/>
        <a:lstStyle/>
        <a:p>
          <a:r>
            <a:rPr lang="en-US" sz="1400" dirty="0" smtClean="0"/>
            <a:t>An important relationship of the person</a:t>
          </a:r>
          <a:endParaRPr lang="en-US" sz="1400" dirty="0"/>
        </a:p>
      </dgm:t>
    </dgm:pt>
    <dgm:pt modelId="{79ABEE43-7BBF-444D-8071-D01BAE59D719}" type="parTrans" cxnId="{FBCC6080-D54B-4E97-ACEA-64D4252B273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A4464B4-1A10-4BA5-83ED-921EEEE3D0EE}" type="sibTrans" cxnId="{FBCC6080-D54B-4E97-ACEA-64D4252B273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6009B91-2704-480F-AD87-3FFBC80A015A}">
      <dgm:prSet custT="1"/>
      <dgm:spPr/>
      <dgm:t>
        <a:bodyPr/>
        <a:lstStyle/>
        <a:p>
          <a:r>
            <a:rPr lang="en-US" sz="1400" dirty="0" smtClean="0"/>
            <a:t>3 things s/he loves</a:t>
          </a:r>
          <a:endParaRPr lang="en-US" sz="1400" dirty="0"/>
        </a:p>
      </dgm:t>
    </dgm:pt>
    <dgm:pt modelId="{580AC03A-443E-48C1-B94C-78A567EE4F50}" type="parTrans" cxnId="{68610A71-0FDD-4EE6-8893-6797332CCA22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BBC8980-E19B-4DFB-9F06-4F89F17E94E7}" type="sibTrans" cxnId="{68610A71-0FDD-4EE6-8893-6797332CCA22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3A8936E-1F28-43C8-B0E5-09F3354145D3}" type="pres">
      <dgm:prSet presAssocID="{1BAD8522-E1D8-4100-9F9C-B922C6893C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47B8BD-1554-4F77-8A62-184A1DE1F0FD}" type="pres">
      <dgm:prSet presAssocID="{EC912083-46BA-47EC-834F-B53C28E6D0B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962CC6-F5F6-4AE7-A0CE-AC0568AE2F99}" type="pres">
      <dgm:prSet presAssocID="{B4159C30-DBE3-473F-B6E7-4D39883C930F}" presName="sibTrans" presStyleCnt="0"/>
      <dgm:spPr/>
      <dgm:t>
        <a:bodyPr/>
        <a:lstStyle/>
        <a:p>
          <a:endParaRPr lang="en-US"/>
        </a:p>
      </dgm:t>
    </dgm:pt>
    <dgm:pt modelId="{EB25CBC2-8C67-4C37-B4F9-2658CCB780BF}" type="pres">
      <dgm:prSet presAssocID="{F0ED2BDD-5EFF-4B2D-AF97-3470E2C34E2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7CF326-CACC-474A-8BCD-176C63266BEA}" type="pres">
      <dgm:prSet presAssocID="{6D32A681-E82D-4E18-A176-1E4E849D3EF8}" presName="sibTrans" presStyleCnt="0"/>
      <dgm:spPr/>
      <dgm:t>
        <a:bodyPr/>
        <a:lstStyle/>
        <a:p>
          <a:endParaRPr lang="en-US"/>
        </a:p>
      </dgm:t>
    </dgm:pt>
    <dgm:pt modelId="{9D9F320B-6C9F-4E79-BCAC-2D4A1651AA75}" type="pres">
      <dgm:prSet presAssocID="{EE33DF1E-8F9C-4334-A6A3-B26F6CC659C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85D10-C8A5-4EB6-9659-5F861F3BAF4E}" type="pres">
      <dgm:prSet presAssocID="{DB4F21EA-D11D-4A25-BF88-2413959F8ED0}" presName="sibTrans" presStyleCnt="0"/>
      <dgm:spPr/>
      <dgm:t>
        <a:bodyPr/>
        <a:lstStyle/>
        <a:p>
          <a:endParaRPr lang="en-US"/>
        </a:p>
      </dgm:t>
    </dgm:pt>
    <dgm:pt modelId="{B8F062B2-4550-4441-A364-6E9A892A76B0}" type="pres">
      <dgm:prSet presAssocID="{1E1A8527-A3B0-4204-9526-E7C9685F8CB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B2650E-2F39-4302-AB71-091B8B0D0D6B}" srcId="{F0ED2BDD-5EFF-4B2D-AF97-3470E2C34E25}" destId="{2E047BE2-D293-4BCC-8851-55ADCCC94919}" srcOrd="0" destOrd="0" parTransId="{3A995F21-C7E6-42C8-B404-7B3CB1EE3828}" sibTransId="{B85A5EC9-8F9D-42D2-8C4D-38E10F3ADD5B}"/>
    <dgm:cxn modelId="{8C2421AB-8D75-4C60-84D1-52ABA4D406DC}" type="presOf" srcId="{80401E7A-BCB9-4D10-B973-D16B066B8206}" destId="{9447B8BD-1554-4F77-8A62-184A1DE1F0FD}" srcOrd="0" destOrd="1" presId="urn:microsoft.com/office/officeart/2005/8/layout/hList6"/>
    <dgm:cxn modelId="{68610A71-0FDD-4EE6-8893-6797332CCA22}" srcId="{1E1A8527-A3B0-4204-9526-E7C9685F8CBD}" destId="{E6009B91-2704-480F-AD87-3FFBC80A015A}" srcOrd="0" destOrd="0" parTransId="{580AC03A-443E-48C1-B94C-78A567EE4F50}" sibTransId="{6BBC8980-E19B-4DFB-9F06-4F89F17E94E7}"/>
    <dgm:cxn modelId="{F016BFB9-37DA-4093-BD60-A308E45ECEEC}" srcId="{1BAD8522-E1D8-4100-9F9C-B922C6893C90}" destId="{F0ED2BDD-5EFF-4B2D-AF97-3470E2C34E25}" srcOrd="1" destOrd="0" parTransId="{7BF5762E-CA5A-4A96-8A1D-4699EADF930C}" sibTransId="{6D32A681-E82D-4E18-A176-1E4E849D3EF8}"/>
    <dgm:cxn modelId="{D4B8485D-781F-443E-A45C-45131B0F6F67}" type="presOf" srcId="{1E1A8527-A3B0-4204-9526-E7C9685F8CBD}" destId="{B8F062B2-4550-4441-A364-6E9A892A76B0}" srcOrd="0" destOrd="0" presId="urn:microsoft.com/office/officeart/2005/8/layout/hList6"/>
    <dgm:cxn modelId="{839FBCE2-712D-4AC3-8494-3618F4F24149}" type="presOf" srcId="{EC912083-46BA-47EC-834F-B53C28E6D0BD}" destId="{9447B8BD-1554-4F77-8A62-184A1DE1F0FD}" srcOrd="0" destOrd="0" presId="urn:microsoft.com/office/officeart/2005/8/layout/hList6"/>
    <dgm:cxn modelId="{1879F377-FBB0-4E18-ABF6-277400CD8E4C}" srcId="{EC912083-46BA-47EC-834F-B53C28E6D0BD}" destId="{80401E7A-BCB9-4D10-B973-D16B066B8206}" srcOrd="0" destOrd="0" parTransId="{09CEE983-00E4-4D26-953E-9014106D0C3B}" sibTransId="{FADF3F86-C65F-4388-8706-696CFEF2D729}"/>
    <dgm:cxn modelId="{3733AA10-1F55-4C90-9205-BE43CA3CB54C}" type="presOf" srcId="{1BAD8522-E1D8-4100-9F9C-B922C6893C90}" destId="{F3A8936E-1F28-43C8-B0E5-09F3354145D3}" srcOrd="0" destOrd="0" presId="urn:microsoft.com/office/officeart/2005/8/layout/hList6"/>
    <dgm:cxn modelId="{4B9CFC7E-20F0-4BC7-93A8-BB609320B5CC}" type="presOf" srcId="{E6009B91-2704-480F-AD87-3FFBC80A015A}" destId="{B8F062B2-4550-4441-A364-6E9A892A76B0}" srcOrd="0" destOrd="1" presId="urn:microsoft.com/office/officeart/2005/8/layout/hList6"/>
    <dgm:cxn modelId="{FBCC6080-D54B-4E97-ACEA-64D4252B2733}" srcId="{EE33DF1E-8F9C-4334-A6A3-B26F6CC659C7}" destId="{AEB23AF3-8D07-47CF-89E5-2A8CA015F217}" srcOrd="0" destOrd="0" parTransId="{79ABEE43-7BBF-444D-8071-D01BAE59D719}" sibTransId="{4A4464B4-1A10-4BA5-83ED-921EEEE3D0EE}"/>
    <dgm:cxn modelId="{AAD415A9-6971-4C21-BBCC-8CD0BC8727B5}" srcId="{1BAD8522-E1D8-4100-9F9C-B922C6893C90}" destId="{1E1A8527-A3B0-4204-9526-E7C9685F8CBD}" srcOrd="3" destOrd="0" parTransId="{F7FCF020-7ACD-4A24-BC78-D1D976F069E0}" sibTransId="{45220C32-92E3-4D99-B720-31149B16D515}"/>
    <dgm:cxn modelId="{58B63ADD-6CB4-4181-ADBB-3F961B5EAB75}" srcId="{1BAD8522-E1D8-4100-9F9C-B922C6893C90}" destId="{EC912083-46BA-47EC-834F-B53C28E6D0BD}" srcOrd="0" destOrd="0" parTransId="{F1078060-4F1D-4792-900A-9DC3C71D1776}" sibTransId="{B4159C30-DBE3-473F-B6E7-4D39883C930F}"/>
    <dgm:cxn modelId="{2C576D12-10F7-430C-97F2-F0B1DA27B69D}" type="presOf" srcId="{F0ED2BDD-5EFF-4B2D-AF97-3470E2C34E25}" destId="{EB25CBC2-8C67-4C37-B4F9-2658CCB780BF}" srcOrd="0" destOrd="0" presId="urn:microsoft.com/office/officeart/2005/8/layout/hList6"/>
    <dgm:cxn modelId="{8385A30F-61BC-4B34-983D-15BF25578C3D}" type="presOf" srcId="{EE33DF1E-8F9C-4334-A6A3-B26F6CC659C7}" destId="{9D9F320B-6C9F-4E79-BCAC-2D4A1651AA75}" srcOrd="0" destOrd="0" presId="urn:microsoft.com/office/officeart/2005/8/layout/hList6"/>
    <dgm:cxn modelId="{17FB83F0-2F8F-4FF0-B937-9220DFDF4A9F}" srcId="{1BAD8522-E1D8-4100-9F9C-B922C6893C90}" destId="{EE33DF1E-8F9C-4334-A6A3-B26F6CC659C7}" srcOrd="2" destOrd="0" parTransId="{7089E595-419A-443B-BD31-B556AE9E259C}" sibTransId="{DB4F21EA-D11D-4A25-BF88-2413959F8ED0}"/>
    <dgm:cxn modelId="{2A1C128F-2185-4D30-BD78-BDE723F6BC2F}" type="presOf" srcId="{2E047BE2-D293-4BCC-8851-55ADCCC94919}" destId="{EB25CBC2-8C67-4C37-B4F9-2658CCB780BF}" srcOrd="0" destOrd="1" presId="urn:microsoft.com/office/officeart/2005/8/layout/hList6"/>
    <dgm:cxn modelId="{0798BB85-9F20-4958-B699-2C0122AD1F8C}" type="presOf" srcId="{AEB23AF3-8D07-47CF-89E5-2A8CA015F217}" destId="{9D9F320B-6C9F-4E79-BCAC-2D4A1651AA75}" srcOrd="0" destOrd="1" presId="urn:microsoft.com/office/officeart/2005/8/layout/hList6"/>
    <dgm:cxn modelId="{5E316F51-AD75-4CEC-875E-AC7ECF92EDC5}" type="presParOf" srcId="{F3A8936E-1F28-43C8-B0E5-09F3354145D3}" destId="{9447B8BD-1554-4F77-8A62-184A1DE1F0FD}" srcOrd="0" destOrd="0" presId="urn:microsoft.com/office/officeart/2005/8/layout/hList6"/>
    <dgm:cxn modelId="{F335D15D-C906-4239-8392-D25F07F5B115}" type="presParOf" srcId="{F3A8936E-1F28-43C8-B0E5-09F3354145D3}" destId="{3A962CC6-F5F6-4AE7-A0CE-AC0568AE2F99}" srcOrd="1" destOrd="0" presId="urn:microsoft.com/office/officeart/2005/8/layout/hList6"/>
    <dgm:cxn modelId="{AD48152E-E16C-4950-B7B0-16E1BD261921}" type="presParOf" srcId="{F3A8936E-1F28-43C8-B0E5-09F3354145D3}" destId="{EB25CBC2-8C67-4C37-B4F9-2658CCB780BF}" srcOrd="2" destOrd="0" presId="urn:microsoft.com/office/officeart/2005/8/layout/hList6"/>
    <dgm:cxn modelId="{65DD907B-9626-4AA5-BB14-3D35ABA601E8}" type="presParOf" srcId="{F3A8936E-1F28-43C8-B0E5-09F3354145D3}" destId="{477CF326-CACC-474A-8BCD-176C63266BEA}" srcOrd="3" destOrd="0" presId="urn:microsoft.com/office/officeart/2005/8/layout/hList6"/>
    <dgm:cxn modelId="{84AF8B61-429E-4E1F-9011-50425479E44E}" type="presParOf" srcId="{F3A8936E-1F28-43C8-B0E5-09F3354145D3}" destId="{9D9F320B-6C9F-4E79-BCAC-2D4A1651AA75}" srcOrd="4" destOrd="0" presId="urn:microsoft.com/office/officeart/2005/8/layout/hList6"/>
    <dgm:cxn modelId="{8A8FC408-DD99-44AC-ACE7-A68133EA5B48}" type="presParOf" srcId="{F3A8936E-1F28-43C8-B0E5-09F3354145D3}" destId="{A2E85D10-C8A5-4EB6-9659-5F861F3BAF4E}" srcOrd="5" destOrd="0" presId="urn:microsoft.com/office/officeart/2005/8/layout/hList6"/>
    <dgm:cxn modelId="{FF50DB21-C438-4343-A761-8E025F65D6F7}" type="presParOf" srcId="{F3A8936E-1F28-43C8-B0E5-09F3354145D3}" destId="{B8F062B2-4550-4441-A364-6E9A892A76B0}" srcOrd="6" destOrd="0" presId="urn:microsoft.com/office/officeart/2005/8/layout/hList6"/>
  </dgm:cxnLst>
  <dgm:bg>
    <a:effectLst>
      <a:outerShdw blurRad="50800" dist="50800" dir="5400000" algn="ctr" rotWithShape="0">
        <a:schemeClr val="tx1">
          <a:lumMod val="65000"/>
          <a:lumOff val="35000"/>
        </a:schemeClr>
      </a:outerShdw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AD8522-E1D8-4100-9F9C-B922C6893C90}" type="doc">
      <dgm:prSet loTypeId="urn:microsoft.com/office/officeart/2005/8/layout/hList6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EC912083-46BA-47EC-834F-B53C28E6D0BD}">
      <dgm:prSet phldrT="[Text]" custT="1"/>
      <dgm:spPr/>
      <dgm:t>
        <a:bodyPr/>
        <a:lstStyle/>
        <a:p>
          <a:r>
            <a:rPr lang="en-US" sz="1600" baseline="0" dirty="0" smtClean="0"/>
            <a:t>Line 5</a:t>
          </a:r>
          <a:endParaRPr lang="en-US" sz="1600" baseline="0" dirty="0"/>
        </a:p>
      </dgm:t>
    </dgm:pt>
    <dgm:pt modelId="{F1078060-4F1D-4792-900A-9DC3C71D1776}" type="parTrans" cxnId="{58B63ADD-6CB4-4181-ADBB-3F961B5EAB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4159C30-DBE3-473F-B6E7-4D39883C930F}" type="sibTrans" cxnId="{58B63ADD-6CB4-4181-ADBB-3F961B5EAB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0ED2BDD-5EFF-4B2D-AF97-3470E2C34E25}">
      <dgm:prSet phldrT="[Text]" custT="1"/>
      <dgm:spPr/>
      <dgm:t>
        <a:bodyPr/>
        <a:lstStyle/>
        <a:p>
          <a:r>
            <a:rPr lang="en-US" sz="1600" dirty="0" smtClean="0"/>
            <a:t>Line 6</a:t>
          </a:r>
          <a:endParaRPr lang="en-US" sz="1600" dirty="0"/>
        </a:p>
      </dgm:t>
    </dgm:pt>
    <dgm:pt modelId="{7BF5762E-CA5A-4A96-8A1D-4699EADF930C}" type="parTrans" cxnId="{F016BFB9-37DA-4093-BD60-A308E45ECEE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D32A681-E82D-4E18-A176-1E4E849D3EF8}" type="sibTrans" cxnId="{F016BFB9-37DA-4093-BD60-A308E45ECEE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E1A8527-A3B0-4204-9526-E7C9685F8CBD}">
      <dgm:prSet phldrT="[Text]" custT="1"/>
      <dgm:spPr/>
      <dgm:t>
        <a:bodyPr/>
        <a:lstStyle/>
        <a:p>
          <a:r>
            <a:rPr lang="en-US" sz="1600" dirty="0" smtClean="0"/>
            <a:t>Line 8</a:t>
          </a:r>
          <a:endParaRPr lang="en-US" sz="1600" dirty="0"/>
        </a:p>
      </dgm:t>
    </dgm:pt>
    <dgm:pt modelId="{F7FCF020-7ACD-4A24-BC78-D1D976F069E0}" type="parTrans" cxnId="{AAD415A9-6971-4C21-BBCC-8CD0BC8727B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5220C32-92E3-4D99-B720-31149B16D515}" type="sibTrans" cxnId="{AAD415A9-6971-4C21-BBCC-8CD0BC8727B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E33DF1E-8F9C-4334-A6A3-B26F6CC659C7}">
      <dgm:prSet phldrT="[Text]" custT="1"/>
      <dgm:spPr/>
      <dgm:t>
        <a:bodyPr/>
        <a:lstStyle/>
        <a:p>
          <a:r>
            <a:rPr lang="en-US" sz="1600" dirty="0" smtClean="0"/>
            <a:t>Line 7</a:t>
          </a:r>
          <a:endParaRPr lang="en-US" sz="1600" dirty="0"/>
        </a:p>
      </dgm:t>
    </dgm:pt>
    <dgm:pt modelId="{7089E595-419A-443B-BD31-B556AE9E259C}" type="parTrans" cxnId="{17FB83F0-2F8F-4FF0-B937-9220DFDF4A9F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DB4F21EA-D11D-4A25-BF88-2413959F8ED0}" type="sibTrans" cxnId="{17FB83F0-2F8F-4FF0-B937-9220DFDF4A9F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80401E7A-BCB9-4D10-B973-D16B066B8206}">
      <dgm:prSet custT="1"/>
      <dgm:spPr/>
      <dgm:t>
        <a:bodyPr/>
        <a:lstStyle/>
        <a:p>
          <a:r>
            <a:rPr lang="en-US" sz="1400" dirty="0" smtClean="0"/>
            <a:t>3 things that scare her/him</a:t>
          </a:r>
          <a:endParaRPr lang="en-US" sz="1400" dirty="0"/>
        </a:p>
      </dgm:t>
    </dgm:pt>
    <dgm:pt modelId="{09CEE983-00E4-4D26-953E-9014106D0C3B}" type="parTrans" cxnId="{1879F377-FBB0-4E18-ABF6-277400CD8E4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ADF3F86-C65F-4388-8706-696CFEF2D729}" type="sibTrans" cxnId="{1879F377-FBB0-4E18-ABF6-277400CD8E4C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2E047BE2-D293-4BCC-8851-55ADCCC94919}">
      <dgm:prSet custT="1"/>
      <dgm:spPr/>
      <dgm:t>
        <a:bodyPr/>
        <a:lstStyle/>
        <a:p>
          <a:r>
            <a:rPr lang="en-US" sz="1400" dirty="0" smtClean="0"/>
            <a:t>3 things s/he wants to see</a:t>
          </a:r>
          <a:endParaRPr lang="en-US" sz="1400" dirty="0"/>
        </a:p>
      </dgm:t>
    </dgm:pt>
    <dgm:pt modelId="{3A995F21-C7E6-42C8-B404-7B3CB1EE3828}" type="parTrans" cxnId="{BCB2650E-2F39-4302-AB71-091B8B0D0D6B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85A5EC9-8F9D-42D2-8C4D-38E10F3ADD5B}" type="sibTrans" cxnId="{BCB2650E-2F39-4302-AB71-091B8B0D0D6B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EB23AF3-8D07-47CF-89E5-2A8CA015F217}">
      <dgm:prSet custT="1"/>
      <dgm:spPr/>
      <dgm:t>
        <a:bodyPr/>
        <a:lstStyle/>
        <a:p>
          <a:r>
            <a:rPr lang="en-US" sz="1400" dirty="0" smtClean="0"/>
            <a:t>Resident of…a place, thing, or concept</a:t>
          </a:r>
          <a:endParaRPr lang="en-US" sz="1400" dirty="0"/>
        </a:p>
      </dgm:t>
    </dgm:pt>
    <dgm:pt modelId="{79ABEE43-7BBF-444D-8071-D01BAE59D719}" type="parTrans" cxnId="{FBCC6080-D54B-4E97-ACEA-64D4252B273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A4464B4-1A10-4BA5-83ED-921EEEE3D0EE}" type="sibTrans" cxnId="{FBCC6080-D54B-4E97-ACEA-64D4252B273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6009B91-2704-480F-AD87-3FFBC80A015A}">
      <dgm:prSet custT="1"/>
      <dgm:spPr/>
      <dgm:t>
        <a:bodyPr/>
        <a:lstStyle/>
        <a:p>
          <a:r>
            <a:rPr lang="en-US" sz="1400" dirty="0" smtClean="0"/>
            <a:t>Last name of the person in the poem</a:t>
          </a:r>
          <a:endParaRPr lang="en-US" sz="1400" dirty="0"/>
        </a:p>
      </dgm:t>
    </dgm:pt>
    <dgm:pt modelId="{580AC03A-443E-48C1-B94C-78A567EE4F50}" type="parTrans" cxnId="{68610A71-0FDD-4EE6-8893-6797332CCA22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BBC8980-E19B-4DFB-9F06-4F89F17E94E7}" type="sibTrans" cxnId="{68610A71-0FDD-4EE6-8893-6797332CCA22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3A8936E-1F28-43C8-B0E5-09F3354145D3}" type="pres">
      <dgm:prSet presAssocID="{1BAD8522-E1D8-4100-9F9C-B922C6893C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47B8BD-1554-4F77-8A62-184A1DE1F0FD}" type="pres">
      <dgm:prSet presAssocID="{EC912083-46BA-47EC-834F-B53C28E6D0BD}" presName="node" presStyleLbl="node1" presStyleIdx="0" presStyleCnt="4" custLinFactX="17634" custLinFactNeighborX="100000" custLinFactNeighborY="116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962CC6-F5F6-4AE7-A0CE-AC0568AE2F99}" type="pres">
      <dgm:prSet presAssocID="{B4159C30-DBE3-473F-B6E7-4D39883C930F}" presName="sibTrans" presStyleCnt="0"/>
      <dgm:spPr/>
      <dgm:t>
        <a:bodyPr/>
        <a:lstStyle/>
        <a:p>
          <a:endParaRPr lang="en-US"/>
        </a:p>
      </dgm:t>
    </dgm:pt>
    <dgm:pt modelId="{EB25CBC2-8C67-4C37-B4F9-2658CCB780BF}" type="pres">
      <dgm:prSet presAssocID="{F0ED2BDD-5EFF-4B2D-AF97-3470E2C34E2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7CF326-CACC-474A-8BCD-176C63266BEA}" type="pres">
      <dgm:prSet presAssocID="{6D32A681-E82D-4E18-A176-1E4E849D3EF8}" presName="sibTrans" presStyleCnt="0"/>
      <dgm:spPr/>
      <dgm:t>
        <a:bodyPr/>
        <a:lstStyle/>
        <a:p>
          <a:endParaRPr lang="en-US"/>
        </a:p>
      </dgm:t>
    </dgm:pt>
    <dgm:pt modelId="{9D9F320B-6C9F-4E79-BCAC-2D4A1651AA75}" type="pres">
      <dgm:prSet presAssocID="{EE33DF1E-8F9C-4334-A6A3-B26F6CC659C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85D10-C8A5-4EB6-9659-5F861F3BAF4E}" type="pres">
      <dgm:prSet presAssocID="{DB4F21EA-D11D-4A25-BF88-2413959F8ED0}" presName="sibTrans" presStyleCnt="0"/>
      <dgm:spPr/>
      <dgm:t>
        <a:bodyPr/>
        <a:lstStyle/>
        <a:p>
          <a:endParaRPr lang="en-US"/>
        </a:p>
      </dgm:t>
    </dgm:pt>
    <dgm:pt modelId="{B8F062B2-4550-4441-A364-6E9A892A76B0}" type="pres">
      <dgm:prSet presAssocID="{1E1A8527-A3B0-4204-9526-E7C9685F8CB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B2650E-2F39-4302-AB71-091B8B0D0D6B}" srcId="{F0ED2BDD-5EFF-4B2D-AF97-3470E2C34E25}" destId="{2E047BE2-D293-4BCC-8851-55ADCCC94919}" srcOrd="0" destOrd="0" parTransId="{3A995F21-C7E6-42C8-B404-7B3CB1EE3828}" sibTransId="{B85A5EC9-8F9D-42D2-8C4D-38E10F3ADD5B}"/>
    <dgm:cxn modelId="{68610A71-0FDD-4EE6-8893-6797332CCA22}" srcId="{1E1A8527-A3B0-4204-9526-E7C9685F8CBD}" destId="{E6009B91-2704-480F-AD87-3FFBC80A015A}" srcOrd="0" destOrd="0" parTransId="{580AC03A-443E-48C1-B94C-78A567EE4F50}" sibTransId="{6BBC8980-E19B-4DFB-9F06-4F89F17E94E7}"/>
    <dgm:cxn modelId="{F016BFB9-37DA-4093-BD60-A308E45ECEEC}" srcId="{1BAD8522-E1D8-4100-9F9C-B922C6893C90}" destId="{F0ED2BDD-5EFF-4B2D-AF97-3470E2C34E25}" srcOrd="1" destOrd="0" parTransId="{7BF5762E-CA5A-4A96-8A1D-4699EADF930C}" sibTransId="{6D32A681-E82D-4E18-A176-1E4E849D3EF8}"/>
    <dgm:cxn modelId="{1879F377-FBB0-4E18-ABF6-277400CD8E4C}" srcId="{EC912083-46BA-47EC-834F-B53C28E6D0BD}" destId="{80401E7A-BCB9-4D10-B973-D16B066B8206}" srcOrd="0" destOrd="0" parTransId="{09CEE983-00E4-4D26-953E-9014106D0C3B}" sibTransId="{FADF3F86-C65F-4388-8706-696CFEF2D729}"/>
    <dgm:cxn modelId="{0B4417FB-5811-4563-A719-332A1950F1DC}" type="presOf" srcId="{EC912083-46BA-47EC-834F-B53C28E6D0BD}" destId="{9447B8BD-1554-4F77-8A62-184A1DE1F0FD}" srcOrd="0" destOrd="0" presId="urn:microsoft.com/office/officeart/2005/8/layout/hList6"/>
    <dgm:cxn modelId="{FCE6DA61-20F5-468D-97A5-FD44F9A9D250}" type="presOf" srcId="{E6009B91-2704-480F-AD87-3FFBC80A015A}" destId="{B8F062B2-4550-4441-A364-6E9A892A76B0}" srcOrd="0" destOrd="1" presId="urn:microsoft.com/office/officeart/2005/8/layout/hList6"/>
    <dgm:cxn modelId="{C94E99BA-9B7D-4EFE-80C6-A5D5740D0A82}" type="presOf" srcId="{F0ED2BDD-5EFF-4B2D-AF97-3470E2C34E25}" destId="{EB25CBC2-8C67-4C37-B4F9-2658CCB780BF}" srcOrd="0" destOrd="0" presId="urn:microsoft.com/office/officeart/2005/8/layout/hList6"/>
    <dgm:cxn modelId="{8B0A6DA6-567C-4142-A0E1-F8A7574510C5}" type="presOf" srcId="{1BAD8522-E1D8-4100-9F9C-B922C6893C90}" destId="{F3A8936E-1F28-43C8-B0E5-09F3354145D3}" srcOrd="0" destOrd="0" presId="urn:microsoft.com/office/officeart/2005/8/layout/hList6"/>
    <dgm:cxn modelId="{FBCC6080-D54B-4E97-ACEA-64D4252B2733}" srcId="{EE33DF1E-8F9C-4334-A6A3-B26F6CC659C7}" destId="{AEB23AF3-8D07-47CF-89E5-2A8CA015F217}" srcOrd="0" destOrd="0" parTransId="{79ABEE43-7BBF-444D-8071-D01BAE59D719}" sibTransId="{4A4464B4-1A10-4BA5-83ED-921EEEE3D0EE}"/>
    <dgm:cxn modelId="{4CD6AD18-483A-468B-BDFD-879A9C13C8C5}" type="presOf" srcId="{EE33DF1E-8F9C-4334-A6A3-B26F6CC659C7}" destId="{9D9F320B-6C9F-4E79-BCAC-2D4A1651AA75}" srcOrd="0" destOrd="0" presId="urn:microsoft.com/office/officeart/2005/8/layout/hList6"/>
    <dgm:cxn modelId="{C202AD67-6A57-4CEB-B7F3-5470CD105F11}" type="presOf" srcId="{2E047BE2-D293-4BCC-8851-55ADCCC94919}" destId="{EB25CBC2-8C67-4C37-B4F9-2658CCB780BF}" srcOrd="0" destOrd="1" presId="urn:microsoft.com/office/officeart/2005/8/layout/hList6"/>
    <dgm:cxn modelId="{AB6B3C8D-986F-49E7-B348-DEF06E805E84}" type="presOf" srcId="{80401E7A-BCB9-4D10-B973-D16B066B8206}" destId="{9447B8BD-1554-4F77-8A62-184A1DE1F0FD}" srcOrd="0" destOrd="1" presId="urn:microsoft.com/office/officeart/2005/8/layout/hList6"/>
    <dgm:cxn modelId="{AAD415A9-6971-4C21-BBCC-8CD0BC8727B5}" srcId="{1BAD8522-E1D8-4100-9F9C-B922C6893C90}" destId="{1E1A8527-A3B0-4204-9526-E7C9685F8CBD}" srcOrd="3" destOrd="0" parTransId="{F7FCF020-7ACD-4A24-BC78-D1D976F069E0}" sibTransId="{45220C32-92E3-4D99-B720-31149B16D515}"/>
    <dgm:cxn modelId="{58B63ADD-6CB4-4181-ADBB-3F961B5EAB75}" srcId="{1BAD8522-E1D8-4100-9F9C-B922C6893C90}" destId="{EC912083-46BA-47EC-834F-B53C28E6D0BD}" srcOrd="0" destOrd="0" parTransId="{F1078060-4F1D-4792-900A-9DC3C71D1776}" sibTransId="{B4159C30-DBE3-473F-B6E7-4D39883C930F}"/>
    <dgm:cxn modelId="{17FB83F0-2F8F-4FF0-B937-9220DFDF4A9F}" srcId="{1BAD8522-E1D8-4100-9F9C-B922C6893C90}" destId="{EE33DF1E-8F9C-4334-A6A3-B26F6CC659C7}" srcOrd="2" destOrd="0" parTransId="{7089E595-419A-443B-BD31-B556AE9E259C}" sibTransId="{DB4F21EA-D11D-4A25-BF88-2413959F8ED0}"/>
    <dgm:cxn modelId="{1495164A-CCA5-433A-B894-B55B7DEF9B16}" type="presOf" srcId="{1E1A8527-A3B0-4204-9526-E7C9685F8CBD}" destId="{B8F062B2-4550-4441-A364-6E9A892A76B0}" srcOrd="0" destOrd="0" presId="urn:microsoft.com/office/officeart/2005/8/layout/hList6"/>
    <dgm:cxn modelId="{9FD2B693-4358-4C2B-A9A0-2EE5A6C0AEAD}" type="presOf" srcId="{AEB23AF3-8D07-47CF-89E5-2A8CA015F217}" destId="{9D9F320B-6C9F-4E79-BCAC-2D4A1651AA75}" srcOrd="0" destOrd="1" presId="urn:microsoft.com/office/officeart/2005/8/layout/hList6"/>
    <dgm:cxn modelId="{3513E859-E4C5-4A90-BD2E-632A557C2B6A}" type="presParOf" srcId="{F3A8936E-1F28-43C8-B0E5-09F3354145D3}" destId="{9447B8BD-1554-4F77-8A62-184A1DE1F0FD}" srcOrd="0" destOrd="0" presId="urn:microsoft.com/office/officeart/2005/8/layout/hList6"/>
    <dgm:cxn modelId="{AFE3D58D-E579-4077-99BC-EB442CD180E3}" type="presParOf" srcId="{F3A8936E-1F28-43C8-B0E5-09F3354145D3}" destId="{3A962CC6-F5F6-4AE7-A0CE-AC0568AE2F99}" srcOrd="1" destOrd="0" presId="urn:microsoft.com/office/officeart/2005/8/layout/hList6"/>
    <dgm:cxn modelId="{F4328F96-7914-4129-B29F-F1AA54AFFBB3}" type="presParOf" srcId="{F3A8936E-1F28-43C8-B0E5-09F3354145D3}" destId="{EB25CBC2-8C67-4C37-B4F9-2658CCB780BF}" srcOrd="2" destOrd="0" presId="urn:microsoft.com/office/officeart/2005/8/layout/hList6"/>
    <dgm:cxn modelId="{AF40E832-60A1-4BAB-BCCE-1700E2CDFB84}" type="presParOf" srcId="{F3A8936E-1F28-43C8-B0E5-09F3354145D3}" destId="{477CF326-CACC-474A-8BCD-176C63266BEA}" srcOrd="3" destOrd="0" presId="urn:microsoft.com/office/officeart/2005/8/layout/hList6"/>
    <dgm:cxn modelId="{6811E8A2-C8FB-4F95-8A9D-A29A71ED11C1}" type="presParOf" srcId="{F3A8936E-1F28-43C8-B0E5-09F3354145D3}" destId="{9D9F320B-6C9F-4E79-BCAC-2D4A1651AA75}" srcOrd="4" destOrd="0" presId="urn:microsoft.com/office/officeart/2005/8/layout/hList6"/>
    <dgm:cxn modelId="{9BAC40B7-CD36-456E-BC82-9A75707253EF}" type="presParOf" srcId="{F3A8936E-1F28-43C8-B0E5-09F3354145D3}" destId="{A2E85D10-C8A5-4EB6-9659-5F861F3BAF4E}" srcOrd="5" destOrd="0" presId="urn:microsoft.com/office/officeart/2005/8/layout/hList6"/>
    <dgm:cxn modelId="{351059FC-B81F-4BC3-85C2-95EFE33CDE5F}" type="presParOf" srcId="{F3A8936E-1F28-43C8-B0E5-09F3354145D3}" destId="{B8F062B2-4550-4441-A364-6E9A892A76B0}" srcOrd="6" destOrd="0" presId="urn:microsoft.com/office/officeart/2005/8/layout/hList6"/>
  </dgm:cxnLst>
  <dgm:bg>
    <a:effectLst>
      <a:outerShdw blurRad="50800" dist="50800" dir="5400000" algn="ctr" rotWithShape="0">
        <a:schemeClr val="tx1">
          <a:lumMod val="65000"/>
          <a:lumOff val="35000"/>
        </a:schemeClr>
      </a:outerShdw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355DBC-0910-4E92-B118-F6DA60C0F792}" type="doc">
      <dgm:prSet loTypeId="urn:microsoft.com/office/officeart/2005/8/layout/vList6" loCatId="list" qsTypeId="urn:microsoft.com/office/officeart/2005/8/quickstyle/3d6" qsCatId="3D" csTypeId="urn:microsoft.com/office/officeart/2005/8/colors/accent1_2" csCatId="accent1" phldr="1"/>
      <dgm:spPr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</dgm:spPr>
      <dgm:t>
        <a:bodyPr/>
        <a:lstStyle/>
        <a:p>
          <a:endParaRPr lang="en-US"/>
        </a:p>
      </dgm:t>
    </dgm:pt>
    <dgm:pt modelId="{8C44737D-7C89-484B-99F7-723ABB126806}">
      <dgm:prSet phldrT="[Text]" custT="1"/>
      <dgm:spPr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gm:spPr>
      <dgm:t>
        <a:bodyPr>
          <a:flatTx/>
        </a:bodyPr>
        <a:lstStyle/>
        <a:p>
          <a:r>
            <a:rPr lang="en-US" sz="1200" dirty="0" smtClean="0"/>
            <a:t>Forms verbs </a:t>
          </a:r>
          <a:endParaRPr lang="en-US" sz="1000" dirty="0">
            <a:latin typeface="+mn-lt"/>
          </a:endParaRPr>
        </a:p>
      </dgm:t>
    </dgm:pt>
    <dgm:pt modelId="{7F2AA70F-07F2-44CE-8DF6-4315B1BE784A}" type="parTrans" cxnId="{314DF246-5FB0-4C0A-8F89-51C3AA349791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527EBBDF-5C5E-4D1A-A241-C63EBDB6BFC2}" type="sibTrans" cxnId="{314DF246-5FB0-4C0A-8F89-51C3AA349791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C592B503-4712-49ED-8888-B433D6CEE9DE}">
      <dgm:prSet phldrT="[Text]" custT="1"/>
      <dgm:spPr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gm:spPr>
      <dgm:t>
        <a:bodyPr>
          <a:flatTx/>
        </a:bodyPr>
        <a:lstStyle/>
        <a:p>
          <a:r>
            <a:rPr lang="en-US" sz="1200" dirty="0" smtClean="0"/>
            <a:t>Forms nouns</a:t>
          </a:r>
          <a:r>
            <a:rPr lang="en-US" sz="1200" dirty="0" smtClean="0"/>
            <a:t/>
          </a:r>
          <a:br>
            <a:rPr lang="en-US" sz="1200" dirty="0" smtClean="0"/>
          </a:br>
          <a:endParaRPr lang="en-US" sz="1000" dirty="0"/>
        </a:p>
      </dgm:t>
    </dgm:pt>
    <dgm:pt modelId="{100D6B2D-0EF7-4E03-8E09-DA47F271BE5B}" type="parTrans" cxnId="{8AA65C55-54C6-45C5-8F48-6A5A9350A2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EC9805F-28C4-47DC-8DA8-3BAF38C6727B}" type="sibTrans" cxnId="{8AA65C55-54C6-45C5-8F48-6A5A9350A275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A8CDF2A-B8C2-48E1-B50E-6F3E19CCC8E1}">
      <dgm:prSet phldrT="[Text]" custT="1"/>
      <dgm:spPr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gm:spPr>
      <dgm:t>
        <a:bodyPr>
          <a:flatTx/>
        </a:bodyPr>
        <a:lstStyle/>
        <a:p>
          <a:r>
            <a:rPr lang="en-US" sz="1000" dirty="0" smtClean="0"/>
            <a:t>Forms adjectives</a:t>
          </a:r>
          <a:endParaRPr lang="en-US" sz="1000" dirty="0"/>
        </a:p>
      </dgm:t>
    </dgm:pt>
    <dgm:pt modelId="{93EDB3B8-887E-4BF6-BF3F-53FA9A6687FD}" type="parTrans" cxnId="{A1A5AC90-1A45-4FFF-9FF1-B2984A60564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C3D05DA7-3FAD-4AF3-B06F-22F3AAF4883A}" type="sibTrans" cxnId="{A1A5AC90-1A45-4FFF-9FF1-B2984A60564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A04D31D4-0557-4535-A7E5-75B85FF83846}">
      <dgm:prSet phldrT="[Text]" custT="1"/>
      <dgm:spPr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gm:spPr>
      <dgm:t>
        <a:bodyPr>
          <a:flatTx/>
        </a:bodyPr>
        <a:lstStyle/>
        <a:p>
          <a:r>
            <a:rPr lang="en-US" sz="1000" dirty="0" smtClean="0"/>
            <a:t>Forms adverbs</a:t>
          </a:r>
          <a:r>
            <a:rPr lang="en-US" sz="1000" dirty="0" smtClean="0"/>
            <a:t/>
          </a:r>
          <a:br>
            <a:rPr lang="en-US" sz="1000" dirty="0" smtClean="0"/>
          </a:br>
          <a:endParaRPr lang="en-US" sz="1000" dirty="0"/>
        </a:p>
      </dgm:t>
    </dgm:pt>
    <dgm:pt modelId="{817C99DB-9CA6-41F2-8E6B-2CC3D7201AEB}" type="parTrans" cxnId="{058C4DE0-21C2-4BCD-AD33-401E1664B89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05E82A5A-80FC-46C1-B1C8-BF252B91A5A0}" type="sibTrans" cxnId="{058C4DE0-21C2-4BCD-AD33-401E1664B893}">
      <dgm:prSet/>
      <dgm:spPr/>
      <dgm:t>
        <a:bodyPr/>
        <a:lstStyle/>
        <a:p>
          <a:endParaRPr lang="en-US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9A090948-4189-4350-AB67-370532F017B1}">
      <dgm:prSet/>
      <dgm:spPr/>
      <dgm:t>
        <a:bodyPr/>
        <a:lstStyle/>
        <a:p>
          <a:r>
            <a:rPr lang="en-US" dirty="0" smtClean="0"/>
            <a:t>-ate (create)</a:t>
          </a:r>
          <a:endParaRPr lang="en-US" dirty="0"/>
        </a:p>
      </dgm:t>
    </dgm:pt>
    <dgm:pt modelId="{3DA4227B-2855-4C2B-B819-835CBFE88DC0}" type="parTrans" cxnId="{42D2CAC3-C698-4E8F-9A45-369E7756670A}">
      <dgm:prSet/>
      <dgm:spPr/>
      <dgm:t>
        <a:bodyPr/>
        <a:lstStyle/>
        <a:p>
          <a:endParaRPr lang="en-US"/>
        </a:p>
      </dgm:t>
    </dgm:pt>
    <dgm:pt modelId="{862BDE38-AF4D-4300-AE8D-0FC2D0ABCB23}" type="sibTrans" cxnId="{42D2CAC3-C698-4E8F-9A45-369E7756670A}">
      <dgm:prSet/>
      <dgm:spPr/>
      <dgm:t>
        <a:bodyPr/>
        <a:lstStyle/>
        <a:p>
          <a:endParaRPr lang="en-US"/>
        </a:p>
      </dgm:t>
    </dgm:pt>
    <dgm:pt modelId="{E77ECA03-C67A-428F-B540-E2610D5DBD0B}">
      <dgm:prSet/>
      <dgm:spPr/>
      <dgm:t>
        <a:bodyPr/>
        <a:lstStyle/>
        <a:p>
          <a:r>
            <a:rPr lang="en-US" dirty="0" smtClean="0"/>
            <a:t>-ity (creativity)</a:t>
          </a:r>
          <a:endParaRPr lang="en-US" dirty="0"/>
        </a:p>
      </dgm:t>
    </dgm:pt>
    <dgm:pt modelId="{E0233D8D-E60E-465F-B732-1504057283F2}" type="parTrans" cxnId="{A015A72A-B36F-4137-A9D3-48D893FCB34E}">
      <dgm:prSet/>
      <dgm:spPr/>
      <dgm:t>
        <a:bodyPr/>
        <a:lstStyle/>
        <a:p>
          <a:endParaRPr lang="en-US"/>
        </a:p>
      </dgm:t>
    </dgm:pt>
    <dgm:pt modelId="{CA7BEFA8-01AB-4D5D-A216-84BA8D323E3C}" type="sibTrans" cxnId="{A015A72A-B36F-4137-A9D3-48D893FCB34E}">
      <dgm:prSet/>
      <dgm:spPr/>
      <dgm:t>
        <a:bodyPr/>
        <a:lstStyle/>
        <a:p>
          <a:endParaRPr lang="en-US"/>
        </a:p>
      </dgm:t>
    </dgm:pt>
    <dgm:pt modelId="{9CDB3339-627B-4F27-9702-2D3A184B67FB}">
      <dgm:prSet/>
      <dgm:spPr/>
      <dgm:t>
        <a:bodyPr/>
        <a:lstStyle/>
        <a:p>
          <a:r>
            <a:rPr lang="en-US" dirty="0" smtClean="0"/>
            <a:t>-ive (creative)</a:t>
          </a:r>
          <a:endParaRPr lang="en-US" dirty="0"/>
        </a:p>
      </dgm:t>
    </dgm:pt>
    <dgm:pt modelId="{2956A46A-67BD-47E5-A4B3-55CBC2459B96}" type="parTrans" cxnId="{D5215427-52F1-4FA1-B812-B80944268072}">
      <dgm:prSet/>
      <dgm:spPr/>
      <dgm:t>
        <a:bodyPr/>
        <a:lstStyle/>
        <a:p>
          <a:endParaRPr lang="en-US"/>
        </a:p>
      </dgm:t>
    </dgm:pt>
    <dgm:pt modelId="{3E61B3EE-CC02-44FC-9280-01FE9B0703C3}" type="sibTrans" cxnId="{D5215427-52F1-4FA1-B812-B80944268072}">
      <dgm:prSet/>
      <dgm:spPr/>
      <dgm:t>
        <a:bodyPr/>
        <a:lstStyle/>
        <a:p>
          <a:endParaRPr lang="en-US"/>
        </a:p>
      </dgm:t>
    </dgm:pt>
    <dgm:pt modelId="{DA3AD751-BD90-4FF0-B516-3A62D4E96CEF}">
      <dgm:prSet/>
      <dgm:spPr/>
      <dgm:t>
        <a:bodyPr/>
        <a:lstStyle/>
        <a:p>
          <a:r>
            <a:rPr lang="en-US" dirty="0" smtClean="0"/>
            <a:t>-ly (creatively)</a:t>
          </a:r>
          <a:endParaRPr lang="en-US" dirty="0"/>
        </a:p>
      </dgm:t>
    </dgm:pt>
    <dgm:pt modelId="{21B3071C-97B3-4AAE-A2AF-3070DFA478A3}" type="parTrans" cxnId="{F24CBDBB-F6C7-40DC-B23E-B9A0B0D9D1AD}">
      <dgm:prSet/>
      <dgm:spPr/>
      <dgm:t>
        <a:bodyPr/>
        <a:lstStyle/>
        <a:p>
          <a:endParaRPr lang="en-US"/>
        </a:p>
      </dgm:t>
    </dgm:pt>
    <dgm:pt modelId="{1EB91238-E705-4362-973B-608C441B1FF6}" type="sibTrans" cxnId="{F24CBDBB-F6C7-40DC-B23E-B9A0B0D9D1AD}">
      <dgm:prSet/>
      <dgm:spPr/>
      <dgm:t>
        <a:bodyPr/>
        <a:lstStyle/>
        <a:p>
          <a:endParaRPr lang="en-US"/>
        </a:p>
      </dgm:t>
    </dgm:pt>
    <dgm:pt modelId="{B78E9F18-B912-4724-8D32-C2F2B710824C}">
      <dgm:prSet/>
      <dgm:spPr/>
      <dgm:t>
        <a:bodyPr/>
        <a:lstStyle/>
        <a:p>
          <a:endParaRPr lang="en-US" dirty="0"/>
        </a:p>
      </dgm:t>
    </dgm:pt>
    <dgm:pt modelId="{D74905A1-E7CE-4DE7-B356-9ADFFB4F2144}" type="parTrans" cxnId="{17699109-3A50-4610-8409-77733649B1EB}">
      <dgm:prSet/>
      <dgm:spPr/>
      <dgm:t>
        <a:bodyPr/>
        <a:lstStyle/>
        <a:p>
          <a:endParaRPr lang="en-US"/>
        </a:p>
      </dgm:t>
    </dgm:pt>
    <dgm:pt modelId="{2E41FC96-F9A9-4298-BAB4-2EF8EC4605C3}" type="sibTrans" cxnId="{17699109-3A50-4610-8409-77733649B1EB}">
      <dgm:prSet/>
      <dgm:spPr/>
      <dgm:t>
        <a:bodyPr/>
        <a:lstStyle/>
        <a:p>
          <a:endParaRPr lang="en-US"/>
        </a:p>
      </dgm:t>
    </dgm:pt>
    <dgm:pt modelId="{0AB5913F-0F3A-4465-8EC3-71CA5F79C802}" type="pres">
      <dgm:prSet presAssocID="{DD355DBC-0910-4E92-B118-F6DA60C0F79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910D6A2-6151-475D-A465-58C95DB62E8B}" type="pres">
      <dgm:prSet presAssocID="{8C44737D-7C89-484B-99F7-723ABB126806}" presName="linNode" presStyleCnt="0"/>
      <dgm:spPr/>
    </dgm:pt>
    <dgm:pt modelId="{054E96B7-B22A-4746-87AF-1BB29E4FAFD9}" type="pres">
      <dgm:prSet presAssocID="{8C44737D-7C89-484B-99F7-723ABB126806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DF9F1-F9BC-49A2-85BE-3DAB8BEC3BDC}" type="pres">
      <dgm:prSet presAssocID="{8C44737D-7C89-484B-99F7-723ABB126806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E225D0-4FBB-47F0-AC6B-F55BDD062FA6}" type="pres">
      <dgm:prSet presAssocID="{527EBBDF-5C5E-4D1A-A241-C63EBDB6BFC2}" presName="spacing" presStyleCnt="0"/>
      <dgm:spPr/>
    </dgm:pt>
    <dgm:pt modelId="{68674F0D-9147-4A57-896B-2D48169B01FB}" type="pres">
      <dgm:prSet presAssocID="{C592B503-4712-49ED-8888-B433D6CEE9DE}" presName="linNode" presStyleCnt="0"/>
      <dgm:spPr/>
    </dgm:pt>
    <dgm:pt modelId="{D18B1198-663B-4488-8279-1F55CBEECD64}" type="pres">
      <dgm:prSet presAssocID="{C592B503-4712-49ED-8888-B433D6CEE9DE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AFAA91-EC27-499C-9096-C53D2CAC09AA}" type="pres">
      <dgm:prSet presAssocID="{C592B503-4712-49ED-8888-B433D6CEE9DE}" presName="childShp" presStyleLbl="bgAccFollowNode1" presStyleIdx="1" presStyleCnt="4">
        <dgm:presLayoutVars>
          <dgm:bulletEnabled val="1"/>
        </dgm:presLayoutVars>
      </dgm:prSet>
      <dgm:spPr/>
    </dgm:pt>
    <dgm:pt modelId="{EB8382AE-B39E-469A-9725-6DDC59707A2C}" type="pres">
      <dgm:prSet presAssocID="{9EC9805F-28C4-47DC-8DA8-3BAF38C6727B}" presName="spacing" presStyleCnt="0"/>
      <dgm:spPr/>
    </dgm:pt>
    <dgm:pt modelId="{DE98B80D-14DD-446C-836F-4D5F27031DFD}" type="pres">
      <dgm:prSet presAssocID="{BA8CDF2A-B8C2-48E1-B50E-6F3E19CCC8E1}" presName="linNode" presStyleCnt="0"/>
      <dgm:spPr/>
    </dgm:pt>
    <dgm:pt modelId="{AD6EB52F-4D32-4120-A0ED-DBA717333FA5}" type="pres">
      <dgm:prSet presAssocID="{BA8CDF2A-B8C2-48E1-B50E-6F3E19CCC8E1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6A2FFE-9042-4DEA-B88B-645F0A67055C}" type="pres">
      <dgm:prSet presAssocID="{BA8CDF2A-B8C2-48E1-B50E-6F3E19CCC8E1}" presName="childShp" presStyleLbl="bgAccFollowNode1" presStyleIdx="2" presStyleCnt="4">
        <dgm:presLayoutVars>
          <dgm:bulletEnabled val="1"/>
        </dgm:presLayoutVars>
      </dgm:prSet>
      <dgm:spPr/>
    </dgm:pt>
    <dgm:pt modelId="{1AC3A9F9-1463-4070-BEDB-5EA4476788F9}" type="pres">
      <dgm:prSet presAssocID="{C3D05DA7-3FAD-4AF3-B06F-22F3AAF4883A}" presName="spacing" presStyleCnt="0"/>
      <dgm:spPr/>
    </dgm:pt>
    <dgm:pt modelId="{83B4873B-750A-4E50-B3D7-62D203D47752}" type="pres">
      <dgm:prSet presAssocID="{A04D31D4-0557-4535-A7E5-75B85FF83846}" presName="linNode" presStyleCnt="0"/>
      <dgm:spPr/>
    </dgm:pt>
    <dgm:pt modelId="{7B8FE64A-553D-4013-9B36-5C3DD4CEEEFA}" type="pres">
      <dgm:prSet presAssocID="{A04D31D4-0557-4535-A7E5-75B85FF83846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C23B18-2438-4B3C-B417-65BC2C5CD925}" type="pres">
      <dgm:prSet presAssocID="{A04D31D4-0557-4535-A7E5-75B85FF83846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A2DA46E-7794-44DA-AA38-4A0E1707912A}" type="presOf" srcId="{9CDB3339-627B-4F27-9702-2D3A184B67FB}" destId="{5F6A2FFE-9042-4DEA-B88B-645F0A67055C}" srcOrd="0" destOrd="0" presId="urn:microsoft.com/office/officeart/2005/8/layout/vList6"/>
    <dgm:cxn modelId="{41C01A7D-2CA2-4547-B37B-1E5FD09F3024}" type="presOf" srcId="{BA8CDF2A-B8C2-48E1-B50E-6F3E19CCC8E1}" destId="{AD6EB52F-4D32-4120-A0ED-DBA717333FA5}" srcOrd="0" destOrd="0" presId="urn:microsoft.com/office/officeart/2005/8/layout/vList6"/>
    <dgm:cxn modelId="{D5215427-52F1-4FA1-B812-B80944268072}" srcId="{BA8CDF2A-B8C2-48E1-B50E-6F3E19CCC8E1}" destId="{9CDB3339-627B-4F27-9702-2D3A184B67FB}" srcOrd="0" destOrd="0" parTransId="{2956A46A-67BD-47E5-A4B3-55CBC2459B96}" sibTransId="{3E61B3EE-CC02-44FC-9280-01FE9B0703C3}"/>
    <dgm:cxn modelId="{5431B84E-14E1-4F08-B8C6-1DA1F7B77EBE}" type="presOf" srcId="{A04D31D4-0557-4535-A7E5-75B85FF83846}" destId="{7B8FE64A-553D-4013-9B36-5C3DD4CEEEFA}" srcOrd="0" destOrd="0" presId="urn:microsoft.com/office/officeart/2005/8/layout/vList6"/>
    <dgm:cxn modelId="{8AA65C55-54C6-45C5-8F48-6A5A9350A275}" srcId="{DD355DBC-0910-4E92-B118-F6DA60C0F792}" destId="{C592B503-4712-49ED-8888-B433D6CEE9DE}" srcOrd="1" destOrd="0" parTransId="{100D6B2D-0EF7-4E03-8E09-DA47F271BE5B}" sibTransId="{9EC9805F-28C4-47DC-8DA8-3BAF38C6727B}"/>
    <dgm:cxn modelId="{E9AF2992-AB00-4755-A027-F612368D8476}" type="presOf" srcId="{DA3AD751-BD90-4FF0-B516-3A62D4E96CEF}" destId="{7BC23B18-2438-4B3C-B417-65BC2C5CD925}" srcOrd="0" destOrd="0" presId="urn:microsoft.com/office/officeart/2005/8/layout/vList6"/>
    <dgm:cxn modelId="{A015A72A-B36F-4137-A9D3-48D893FCB34E}" srcId="{C592B503-4712-49ED-8888-B433D6CEE9DE}" destId="{E77ECA03-C67A-428F-B540-E2610D5DBD0B}" srcOrd="0" destOrd="0" parTransId="{E0233D8D-E60E-465F-B732-1504057283F2}" sibTransId="{CA7BEFA8-01AB-4D5D-A216-84BA8D323E3C}"/>
    <dgm:cxn modelId="{B4815640-F822-4177-8EAE-E4552B516FAF}" type="presOf" srcId="{E77ECA03-C67A-428F-B540-E2610D5DBD0B}" destId="{BBAFAA91-EC27-499C-9096-C53D2CAC09AA}" srcOrd="0" destOrd="0" presId="urn:microsoft.com/office/officeart/2005/8/layout/vList6"/>
    <dgm:cxn modelId="{ED6294F0-7CBF-44D7-93FE-1349862DD7D5}" type="presOf" srcId="{8C44737D-7C89-484B-99F7-723ABB126806}" destId="{054E96B7-B22A-4746-87AF-1BB29E4FAFD9}" srcOrd="0" destOrd="0" presId="urn:microsoft.com/office/officeart/2005/8/layout/vList6"/>
    <dgm:cxn modelId="{F24CBDBB-F6C7-40DC-B23E-B9A0B0D9D1AD}" srcId="{A04D31D4-0557-4535-A7E5-75B85FF83846}" destId="{DA3AD751-BD90-4FF0-B516-3A62D4E96CEF}" srcOrd="0" destOrd="0" parTransId="{21B3071C-97B3-4AAE-A2AF-3070DFA478A3}" sibTransId="{1EB91238-E705-4362-973B-608C441B1FF6}"/>
    <dgm:cxn modelId="{314DF246-5FB0-4C0A-8F89-51C3AA349791}" srcId="{DD355DBC-0910-4E92-B118-F6DA60C0F792}" destId="{8C44737D-7C89-484B-99F7-723ABB126806}" srcOrd="0" destOrd="0" parTransId="{7F2AA70F-07F2-44CE-8DF6-4315B1BE784A}" sibTransId="{527EBBDF-5C5E-4D1A-A241-C63EBDB6BFC2}"/>
    <dgm:cxn modelId="{17699109-3A50-4610-8409-77733649B1EB}" srcId="{A04D31D4-0557-4535-A7E5-75B85FF83846}" destId="{B78E9F18-B912-4724-8D32-C2F2B710824C}" srcOrd="1" destOrd="0" parTransId="{D74905A1-E7CE-4DE7-B356-9ADFFB4F2144}" sibTransId="{2E41FC96-F9A9-4298-BAB4-2EF8EC4605C3}"/>
    <dgm:cxn modelId="{058C4DE0-21C2-4BCD-AD33-401E1664B893}" srcId="{DD355DBC-0910-4E92-B118-F6DA60C0F792}" destId="{A04D31D4-0557-4535-A7E5-75B85FF83846}" srcOrd="3" destOrd="0" parTransId="{817C99DB-9CA6-41F2-8E6B-2CC3D7201AEB}" sibTransId="{05E82A5A-80FC-46C1-B1C8-BF252B91A5A0}"/>
    <dgm:cxn modelId="{A1A5AC90-1A45-4FFF-9FF1-B2984A605643}" srcId="{DD355DBC-0910-4E92-B118-F6DA60C0F792}" destId="{BA8CDF2A-B8C2-48E1-B50E-6F3E19CCC8E1}" srcOrd="2" destOrd="0" parTransId="{93EDB3B8-887E-4BF6-BF3F-53FA9A6687FD}" sibTransId="{C3D05DA7-3FAD-4AF3-B06F-22F3AAF4883A}"/>
    <dgm:cxn modelId="{DEBA253E-AA13-4939-9816-B75E8EC5183A}" type="presOf" srcId="{9A090948-4189-4350-AB67-370532F017B1}" destId="{C29DF9F1-F9BC-49A2-85BE-3DAB8BEC3BDC}" srcOrd="0" destOrd="0" presId="urn:microsoft.com/office/officeart/2005/8/layout/vList6"/>
    <dgm:cxn modelId="{7573ECD3-51F1-4CFC-8F0C-D8C38E75F934}" type="presOf" srcId="{B78E9F18-B912-4724-8D32-C2F2B710824C}" destId="{7BC23B18-2438-4B3C-B417-65BC2C5CD925}" srcOrd="0" destOrd="1" presId="urn:microsoft.com/office/officeart/2005/8/layout/vList6"/>
    <dgm:cxn modelId="{BF5FBDE5-EFE9-47D4-AD89-8734F8195CDD}" type="presOf" srcId="{C592B503-4712-49ED-8888-B433D6CEE9DE}" destId="{D18B1198-663B-4488-8279-1F55CBEECD64}" srcOrd="0" destOrd="0" presId="urn:microsoft.com/office/officeart/2005/8/layout/vList6"/>
    <dgm:cxn modelId="{2240C753-6117-4894-9785-5F8D40301FF5}" type="presOf" srcId="{DD355DBC-0910-4E92-B118-F6DA60C0F792}" destId="{0AB5913F-0F3A-4465-8EC3-71CA5F79C802}" srcOrd="0" destOrd="0" presId="urn:microsoft.com/office/officeart/2005/8/layout/vList6"/>
    <dgm:cxn modelId="{42D2CAC3-C698-4E8F-9A45-369E7756670A}" srcId="{8C44737D-7C89-484B-99F7-723ABB126806}" destId="{9A090948-4189-4350-AB67-370532F017B1}" srcOrd="0" destOrd="0" parTransId="{3DA4227B-2855-4C2B-B819-835CBFE88DC0}" sibTransId="{862BDE38-AF4D-4300-AE8D-0FC2D0ABCB23}"/>
    <dgm:cxn modelId="{37871CDE-648F-4125-87D8-89CB3248D6D9}" type="presParOf" srcId="{0AB5913F-0F3A-4465-8EC3-71CA5F79C802}" destId="{A910D6A2-6151-475D-A465-58C95DB62E8B}" srcOrd="0" destOrd="0" presId="urn:microsoft.com/office/officeart/2005/8/layout/vList6"/>
    <dgm:cxn modelId="{1B80A714-C938-4C9C-A9B3-DE1434AE0828}" type="presParOf" srcId="{A910D6A2-6151-475D-A465-58C95DB62E8B}" destId="{054E96B7-B22A-4746-87AF-1BB29E4FAFD9}" srcOrd="0" destOrd="0" presId="urn:microsoft.com/office/officeart/2005/8/layout/vList6"/>
    <dgm:cxn modelId="{0327F565-5179-4F2A-B81B-E23AB799DB3C}" type="presParOf" srcId="{A910D6A2-6151-475D-A465-58C95DB62E8B}" destId="{C29DF9F1-F9BC-49A2-85BE-3DAB8BEC3BDC}" srcOrd="1" destOrd="0" presId="urn:microsoft.com/office/officeart/2005/8/layout/vList6"/>
    <dgm:cxn modelId="{0B746641-040F-49E5-B7A2-B31F70C826B5}" type="presParOf" srcId="{0AB5913F-0F3A-4465-8EC3-71CA5F79C802}" destId="{19E225D0-4FBB-47F0-AC6B-F55BDD062FA6}" srcOrd="1" destOrd="0" presId="urn:microsoft.com/office/officeart/2005/8/layout/vList6"/>
    <dgm:cxn modelId="{DEBDE0E3-3C22-4C86-9F35-399966263E10}" type="presParOf" srcId="{0AB5913F-0F3A-4465-8EC3-71CA5F79C802}" destId="{68674F0D-9147-4A57-896B-2D48169B01FB}" srcOrd="2" destOrd="0" presId="urn:microsoft.com/office/officeart/2005/8/layout/vList6"/>
    <dgm:cxn modelId="{FD3D57FF-90E3-4F33-9D20-8B2CBFD0CBF2}" type="presParOf" srcId="{68674F0D-9147-4A57-896B-2D48169B01FB}" destId="{D18B1198-663B-4488-8279-1F55CBEECD64}" srcOrd="0" destOrd="0" presId="urn:microsoft.com/office/officeart/2005/8/layout/vList6"/>
    <dgm:cxn modelId="{B85282A4-296D-4133-9C8C-F5FA09A97E79}" type="presParOf" srcId="{68674F0D-9147-4A57-896B-2D48169B01FB}" destId="{BBAFAA91-EC27-499C-9096-C53D2CAC09AA}" srcOrd="1" destOrd="0" presId="urn:microsoft.com/office/officeart/2005/8/layout/vList6"/>
    <dgm:cxn modelId="{96899633-A3E5-4B13-8398-F57547DB2F3C}" type="presParOf" srcId="{0AB5913F-0F3A-4465-8EC3-71CA5F79C802}" destId="{EB8382AE-B39E-469A-9725-6DDC59707A2C}" srcOrd="3" destOrd="0" presId="urn:microsoft.com/office/officeart/2005/8/layout/vList6"/>
    <dgm:cxn modelId="{96B2AB0A-F177-41E3-A1FE-19AB7D6C1B73}" type="presParOf" srcId="{0AB5913F-0F3A-4465-8EC3-71CA5F79C802}" destId="{DE98B80D-14DD-446C-836F-4D5F27031DFD}" srcOrd="4" destOrd="0" presId="urn:microsoft.com/office/officeart/2005/8/layout/vList6"/>
    <dgm:cxn modelId="{F9EADFEA-770D-4FD3-96C8-675212AF0F35}" type="presParOf" srcId="{DE98B80D-14DD-446C-836F-4D5F27031DFD}" destId="{AD6EB52F-4D32-4120-A0ED-DBA717333FA5}" srcOrd="0" destOrd="0" presId="urn:microsoft.com/office/officeart/2005/8/layout/vList6"/>
    <dgm:cxn modelId="{5A2D9D44-B1B8-437A-9629-E3DD8D63F760}" type="presParOf" srcId="{DE98B80D-14DD-446C-836F-4D5F27031DFD}" destId="{5F6A2FFE-9042-4DEA-B88B-645F0A67055C}" srcOrd="1" destOrd="0" presId="urn:microsoft.com/office/officeart/2005/8/layout/vList6"/>
    <dgm:cxn modelId="{83815DCA-5A39-48E8-83CF-263E1AECA1F8}" type="presParOf" srcId="{0AB5913F-0F3A-4465-8EC3-71CA5F79C802}" destId="{1AC3A9F9-1463-4070-BEDB-5EA4476788F9}" srcOrd="5" destOrd="0" presId="urn:microsoft.com/office/officeart/2005/8/layout/vList6"/>
    <dgm:cxn modelId="{546DBCFE-8502-4AD2-A8DD-7B4D0FFE37C3}" type="presParOf" srcId="{0AB5913F-0F3A-4465-8EC3-71CA5F79C802}" destId="{83B4873B-750A-4E50-B3D7-62D203D47752}" srcOrd="6" destOrd="0" presId="urn:microsoft.com/office/officeart/2005/8/layout/vList6"/>
    <dgm:cxn modelId="{49477BDF-222C-4B6D-A434-F03921C9C96A}" type="presParOf" srcId="{83B4873B-750A-4E50-B3D7-62D203D47752}" destId="{7B8FE64A-553D-4013-9B36-5C3DD4CEEEFA}" srcOrd="0" destOrd="0" presId="urn:microsoft.com/office/officeart/2005/8/layout/vList6"/>
    <dgm:cxn modelId="{8DDB412F-2F03-469D-87D3-0CCC605AEBB1}" type="presParOf" srcId="{83B4873B-750A-4E50-B3D7-62D203D47752}" destId="{7BC23B18-2438-4B3C-B417-65BC2C5CD925}" srcOrd="1" destOrd="0" presId="urn:microsoft.com/office/officeart/2005/8/layout/vList6"/>
  </dgm:cxnLst>
  <dgm:bg>
    <a:noFill/>
    <a:effectLst>
      <a:outerShdw blurRad="50800" dist="38100" dir="5400000" algn="t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7B8BD-1554-4F77-8A62-184A1DE1F0FD}">
      <dsp:nvSpPr>
        <dsp:cNvPr id="0" name=""/>
        <dsp:cNvSpPr/>
      </dsp:nvSpPr>
      <dsp:spPr>
        <a:xfrm rot="16200000">
          <a:off x="-1033171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/>
            <a:t>Line 1</a:t>
          </a:r>
          <a:endParaRPr lang="en-US" sz="1600" kern="1200" baseline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First Name, Nickname of the person in the poem</a:t>
          </a:r>
          <a:endParaRPr lang="en-US" sz="1400" kern="1200" dirty="0"/>
        </a:p>
      </dsp:txBody>
      <dsp:txXfrm rot="16200000">
        <a:off x="-1033171" y="1034401"/>
        <a:ext cx="3276600" cy="1207796"/>
      </dsp:txXfrm>
    </dsp:sp>
    <dsp:sp modelId="{EB25CBC2-8C67-4C37-B4F9-2658CCB780BF}">
      <dsp:nvSpPr>
        <dsp:cNvPr id="0" name=""/>
        <dsp:cNvSpPr/>
      </dsp:nvSpPr>
      <dsp:spPr>
        <a:xfrm rot="16200000">
          <a:off x="265209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2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4 adjectives to describe the person</a:t>
          </a:r>
          <a:endParaRPr lang="en-US" sz="1400" kern="1200" dirty="0"/>
        </a:p>
      </dsp:txBody>
      <dsp:txXfrm rot="16200000">
        <a:off x="265209" y="1034401"/>
        <a:ext cx="3276600" cy="1207796"/>
      </dsp:txXfrm>
    </dsp:sp>
    <dsp:sp modelId="{9D9F320B-6C9F-4E79-BCAC-2D4A1651AA75}">
      <dsp:nvSpPr>
        <dsp:cNvPr id="0" name=""/>
        <dsp:cNvSpPr/>
      </dsp:nvSpPr>
      <dsp:spPr>
        <a:xfrm rot="16200000">
          <a:off x="1563590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3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An important relationship of the person</a:t>
          </a:r>
          <a:endParaRPr lang="en-US" sz="1400" kern="1200" dirty="0"/>
        </a:p>
      </dsp:txBody>
      <dsp:txXfrm rot="16200000">
        <a:off x="1563590" y="1034401"/>
        <a:ext cx="3276600" cy="1207796"/>
      </dsp:txXfrm>
    </dsp:sp>
    <dsp:sp modelId="{B8F062B2-4550-4441-A364-6E9A892A76B0}">
      <dsp:nvSpPr>
        <dsp:cNvPr id="0" name=""/>
        <dsp:cNvSpPr/>
      </dsp:nvSpPr>
      <dsp:spPr>
        <a:xfrm rot="16200000">
          <a:off x="2861971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4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3 things s/he loves</a:t>
          </a:r>
          <a:endParaRPr lang="en-US" sz="1400" kern="1200" dirty="0"/>
        </a:p>
      </dsp:txBody>
      <dsp:txXfrm rot="16200000">
        <a:off x="2861971" y="1034401"/>
        <a:ext cx="3276600" cy="12077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7B8BD-1554-4F77-8A62-184A1DE1F0FD}">
      <dsp:nvSpPr>
        <dsp:cNvPr id="0" name=""/>
        <dsp:cNvSpPr/>
      </dsp:nvSpPr>
      <dsp:spPr>
        <a:xfrm rot="16200000">
          <a:off x="-729603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/>
            <a:t>Line 5</a:t>
          </a:r>
          <a:endParaRPr lang="en-US" sz="1600" kern="1200" baseline="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3 things that scare her/him</a:t>
          </a:r>
          <a:endParaRPr lang="en-US" sz="1400" kern="1200" dirty="0"/>
        </a:p>
      </dsp:txBody>
      <dsp:txXfrm rot="16200000">
        <a:off x="-729603" y="1034401"/>
        <a:ext cx="3276600" cy="1207796"/>
      </dsp:txXfrm>
    </dsp:sp>
    <dsp:sp modelId="{EB25CBC2-8C67-4C37-B4F9-2658CCB780BF}">
      <dsp:nvSpPr>
        <dsp:cNvPr id="0" name=""/>
        <dsp:cNvSpPr/>
      </dsp:nvSpPr>
      <dsp:spPr>
        <a:xfrm rot="16200000">
          <a:off x="265209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6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3 things s/he wants to see</a:t>
          </a:r>
          <a:endParaRPr lang="en-US" sz="1400" kern="1200" dirty="0"/>
        </a:p>
      </dsp:txBody>
      <dsp:txXfrm rot="16200000">
        <a:off x="265209" y="1034401"/>
        <a:ext cx="3276600" cy="1207796"/>
      </dsp:txXfrm>
    </dsp:sp>
    <dsp:sp modelId="{9D9F320B-6C9F-4E79-BCAC-2D4A1651AA75}">
      <dsp:nvSpPr>
        <dsp:cNvPr id="0" name=""/>
        <dsp:cNvSpPr/>
      </dsp:nvSpPr>
      <dsp:spPr>
        <a:xfrm rot="16200000">
          <a:off x="1563590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7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Resident of…a place, thing, or concept</a:t>
          </a:r>
          <a:endParaRPr lang="en-US" sz="1400" kern="1200" dirty="0"/>
        </a:p>
      </dsp:txBody>
      <dsp:txXfrm rot="16200000">
        <a:off x="1563590" y="1034401"/>
        <a:ext cx="3276600" cy="1207796"/>
      </dsp:txXfrm>
    </dsp:sp>
    <dsp:sp modelId="{B8F062B2-4550-4441-A364-6E9A892A76B0}">
      <dsp:nvSpPr>
        <dsp:cNvPr id="0" name=""/>
        <dsp:cNvSpPr/>
      </dsp:nvSpPr>
      <dsp:spPr>
        <a:xfrm rot="16200000">
          <a:off x="2861971" y="1034401"/>
          <a:ext cx="3276600" cy="1207796"/>
        </a:xfrm>
        <a:prstGeom prst="flowChartManualOperation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Line 8</a:t>
          </a:r>
          <a:endParaRPr lang="en-US" sz="16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Last name of the person in the poem</a:t>
          </a:r>
          <a:endParaRPr lang="en-US" sz="1400" kern="1200" dirty="0"/>
        </a:p>
      </dsp:txBody>
      <dsp:txXfrm rot="16200000">
        <a:off x="2861971" y="1034401"/>
        <a:ext cx="3276600" cy="120779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9DF9F1-F9BC-49A2-85BE-3DAB8BEC3BDC}">
      <dsp:nvSpPr>
        <dsp:cNvPr id="0" name=""/>
        <dsp:cNvSpPr/>
      </dsp:nvSpPr>
      <dsp:spPr>
        <a:xfrm>
          <a:off x="2103120" y="1406"/>
          <a:ext cx="3154680" cy="11157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-ate (create)</a:t>
          </a:r>
          <a:endParaRPr lang="en-US" sz="2800" kern="1200" dirty="0"/>
        </a:p>
      </dsp:txBody>
      <dsp:txXfrm>
        <a:off x="2103120" y="1406"/>
        <a:ext cx="3154680" cy="1115764"/>
      </dsp:txXfrm>
    </dsp:sp>
    <dsp:sp modelId="{054E96B7-B22A-4746-87AF-1BB29E4FAFD9}">
      <dsp:nvSpPr>
        <dsp:cNvPr id="0" name=""/>
        <dsp:cNvSpPr/>
      </dsp:nvSpPr>
      <dsp:spPr>
        <a:xfrm>
          <a:off x="0" y="1406"/>
          <a:ext cx="2103120" cy="1115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  <a:flatTx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Forms verbs </a:t>
          </a:r>
          <a:endParaRPr lang="en-US" sz="1000" kern="1200" dirty="0">
            <a:latin typeface="+mn-lt"/>
          </a:endParaRPr>
        </a:p>
      </dsp:txBody>
      <dsp:txXfrm>
        <a:off x="0" y="1406"/>
        <a:ext cx="2103120" cy="1115764"/>
      </dsp:txXfrm>
    </dsp:sp>
    <dsp:sp modelId="{BBAFAA91-EC27-499C-9096-C53D2CAC09AA}">
      <dsp:nvSpPr>
        <dsp:cNvPr id="0" name=""/>
        <dsp:cNvSpPr/>
      </dsp:nvSpPr>
      <dsp:spPr>
        <a:xfrm>
          <a:off x="2103120" y="1228747"/>
          <a:ext cx="3154680" cy="11157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-ity (creativity)</a:t>
          </a:r>
          <a:endParaRPr lang="en-US" sz="2800" kern="1200" dirty="0"/>
        </a:p>
      </dsp:txBody>
      <dsp:txXfrm>
        <a:off x="2103120" y="1228747"/>
        <a:ext cx="3154680" cy="1115764"/>
      </dsp:txXfrm>
    </dsp:sp>
    <dsp:sp modelId="{D18B1198-663B-4488-8279-1F55CBEECD64}">
      <dsp:nvSpPr>
        <dsp:cNvPr id="0" name=""/>
        <dsp:cNvSpPr/>
      </dsp:nvSpPr>
      <dsp:spPr>
        <a:xfrm>
          <a:off x="0" y="1228747"/>
          <a:ext cx="2103120" cy="1115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  <a:flatTx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Forms nouns</a:t>
          </a:r>
          <a:r>
            <a:rPr lang="en-US" sz="1200" kern="1200" dirty="0" smtClean="0"/>
            <a:t/>
          </a:r>
          <a:br>
            <a:rPr lang="en-US" sz="1200" kern="1200" dirty="0" smtClean="0"/>
          </a:br>
          <a:endParaRPr lang="en-US" sz="1000" kern="1200" dirty="0"/>
        </a:p>
      </dsp:txBody>
      <dsp:txXfrm>
        <a:off x="0" y="1228747"/>
        <a:ext cx="2103120" cy="1115764"/>
      </dsp:txXfrm>
    </dsp:sp>
    <dsp:sp modelId="{5F6A2FFE-9042-4DEA-B88B-645F0A67055C}">
      <dsp:nvSpPr>
        <dsp:cNvPr id="0" name=""/>
        <dsp:cNvSpPr/>
      </dsp:nvSpPr>
      <dsp:spPr>
        <a:xfrm>
          <a:off x="2103120" y="2456088"/>
          <a:ext cx="3154680" cy="11157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-ive (creative)</a:t>
          </a:r>
          <a:endParaRPr lang="en-US" sz="2800" kern="1200" dirty="0"/>
        </a:p>
      </dsp:txBody>
      <dsp:txXfrm>
        <a:off x="2103120" y="2456088"/>
        <a:ext cx="3154680" cy="1115764"/>
      </dsp:txXfrm>
    </dsp:sp>
    <dsp:sp modelId="{AD6EB52F-4D32-4120-A0ED-DBA717333FA5}">
      <dsp:nvSpPr>
        <dsp:cNvPr id="0" name=""/>
        <dsp:cNvSpPr/>
      </dsp:nvSpPr>
      <dsp:spPr>
        <a:xfrm>
          <a:off x="0" y="2456088"/>
          <a:ext cx="2103120" cy="1115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  <a:flatTx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Forms adjectives</a:t>
          </a:r>
          <a:endParaRPr lang="en-US" sz="1000" kern="1200" dirty="0"/>
        </a:p>
      </dsp:txBody>
      <dsp:txXfrm>
        <a:off x="0" y="2456088"/>
        <a:ext cx="2103120" cy="1115764"/>
      </dsp:txXfrm>
    </dsp:sp>
    <dsp:sp modelId="{7BC23B18-2438-4B3C-B417-65BC2C5CD925}">
      <dsp:nvSpPr>
        <dsp:cNvPr id="0" name=""/>
        <dsp:cNvSpPr/>
      </dsp:nvSpPr>
      <dsp:spPr>
        <a:xfrm>
          <a:off x="2103120" y="3683429"/>
          <a:ext cx="3154680" cy="11157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alpha val="90000"/>
              <a:tint val="4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-ly (creatively)</a:t>
          </a:r>
          <a:endParaRPr 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800" kern="1200" dirty="0"/>
        </a:p>
      </dsp:txBody>
      <dsp:txXfrm>
        <a:off x="2103120" y="3683429"/>
        <a:ext cx="3154680" cy="1115764"/>
      </dsp:txXfrm>
    </dsp:sp>
    <dsp:sp modelId="{7B8FE64A-553D-4013-9B36-5C3DD4CEEEFA}">
      <dsp:nvSpPr>
        <dsp:cNvPr id="0" name=""/>
        <dsp:cNvSpPr/>
      </dsp:nvSpPr>
      <dsp:spPr>
        <a:xfrm>
          <a:off x="0" y="3683429"/>
          <a:ext cx="2103120" cy="1115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perspectiveRelaxedModerately" zoom="92000">
            <a:rot lat="0" lon="0" rev="0"/>
          </a:camera>
          <a:lightRig rig="balanced" dir="t">
            <a:rot lat="0" lon="0" rev="12700000"/>
          </a:lightRig>
        </a:scene3d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  <a:flatTx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Forms adverbs</a:t>
          </a:r>
          <a:r>
            <a:rPr lang="en-US" sz="1000" kern="1200" dirty="0" smtClean="0"/>
            <a:t/>
          </a:r>
          <a:br>
            <a:rPr lang="en-US" sz="1000" kern="1200" dirty="0" smtClean="0"/>
          </a:br>
          <a:endParaRPr lang="en-US" sz="1000" kern="1200" dirty="0"/>
        </a:p>
      </dsp:txBody>
      <dsp:txXfrm>
        <a:off x="0" y="3683429"/>
        <a:ext cx="2103120" cy="11157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1895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6/9/2010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1713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2800" y="5148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58674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6050" y="990600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2" y="1295401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687" y="1066800"/>
            <a:ext cx="5111750" cy="4678363"/>
          </a:xfrm>
        </p:spPr>
        <p:txBody>
          <a:bodyPr/>
          <a:lstStyle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8087" y="1143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609600" y="76200"/>
            <a:ext cx="6858000" cy="639763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36087" y="593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724400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5029201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7318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-381000" y="7318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98635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Font typeface="Arial" pitchFamily="34" charset="0"/>
              <a:buChar char="•"/>
              <a:defRPr sz="2400" b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Font typeface="Arial" pitchFamily="34" charset="0"/>
              <a:buChar char="•"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Font typeface="Arial" pitchFamily="34" charset="0"/>
              <a:buChar char="•"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Font typeface="Arial" pitchFamily="34" charset="0"/>
              <a:buChar char="•"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Font typeface="Arial" pitchFamily="34" charset="0"/>
              <a:buChar char="•"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38200" y="593400"/>
            <a:ext cx="8251200" cy="457200"/>
          </a:xfrm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7800" y="6272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838200" y="2825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838200" y="1407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838200" y="2116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838200" y="3464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38200" y="41736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38200" y="4953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524000"/>
            <a:ext cx="4038600" cy="4525964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defRPr sz="2400"/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2000"/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2000"/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800"/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524000"/>
            <a:ext cx="4038600" cy="4525964"/>
          </a:xfrm>
        </p:spPr>
        <p:txBody>
          <a:bodyPr/>
          <a:lstStyle>
            <a:lvl1pPr>
              <a:buClr>
                <a:schemeClr val="tx1">
                  <a:lumMod val="75000"/>
                  <a:lumOff val="25000"/>
                </a:schemeClr>
              </a:buClr>
              <a:defRPr sz="2400"/>
            </a:lvl1pPr>
            <a:lvl2pPr>
              <a:buClr>
                <a:schemeClr val="tx1">
                  <a:lumMod val="75000"/>
                  <a:lumOff val="25000"/>
                </a:schemeClr>
              </a:buClr>
              <a:defRPr sz="2000"/>
            </a:lvl2pPr>
            <a:lvl3pPr>
              <a:buClr>
                <a:schemeClr val="tx1">
                  <a:lumMod val="75000"/>
                  <a:lumOff val="25000"/>
                </a:schemeClr>
              </a:buClr>
              <a:defRPr sz="2000"/>
            </a:lvl3pPr>
            <a:lvl4pPr>
              <a:buClr>
                <a:schemeClr val="tx1">
                  <a:lumMod val="75000"/>
                  <a:lumOff val="25000"/>
                </a:schemeClr>
              </a:buClr>
              <a:defRPr sz="1800"/>
            </a:lvl4pPr>
            <a:lvl5pPr>
              <a:buClr>
                <a:schemeClr val="tx1">
                  <a:lumMod val="75000"/>
                  <a:lumOff val="25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3048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>
          <a:xfrm>
            <a:off x="5181600" y="6272837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6477000" y="6653837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1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3048000" y="1828801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533400" y="38862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3048000" y="38862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914400" y="31242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695700" y="31242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477000" y="31242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914400" y="14478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695700" y="14478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477000" y="1447800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0451" y="1951037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0451" y="2255837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0639" y="2255837"/>
            <a:ext cx="4041775" cy="4068763"/>
          </a:xfrm>
        </p:spPr>
        <p:txBody>
          <a:bodyPr/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20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5103812" y="1951038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588000" y="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304472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8600" y="960436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</p:sldLayoutIdLst>
  <p:transition spd="med">
    <p:wedge/>
  </p:transition>
  <p:hf sldNum="0" hdr="0" ftr="0" dt="0"/>
  <p:txStyles>
    <p:titleStyle>
      <a:lvl1pPr algn="l" defTabSz="914400" rtl="0" eaLnBrk="1" latinLnBrk="0" hangingPunct="1">
        <a:spcBef>
          <a:spcPct val="0"/>
        </a:spcBef>
        <a:buClr>
          <a:schemeClr val="tx1">
            <a:lumMod val="75000"/>
            <a:lumOff val="25000"/>
          </a:schemeClr>
        </a:buClr>
        <a:buFont typeface="Arial" pitchFamily="34" charset="0"/>
        <a:buChar char="•"/>
        <a:defRPr sz="3200" b="1" kern="12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tx1">
            <a:lumMod val="75000"/>
            <a:lumOff val="25000"/>
          </a:schemeClr>
        </a:buClr>
        <a:buSzPct val="70000"/>
        <a:buFont typeface="Arial" pitchFamily="34" charset="0"/>
        <a:buChar char="•"/>
        <a:defRPr sz="2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tx1">
            <a:lumMod val="75000"/>
            <a:lumOff val="25000"/>
          </a:schemeClr>
        </a:buClr>
        <a:buSzPct val="70000"/>
        <a:buFont typeface="Arial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1">
            <a:lumMod val="75000"/>
            <a:lumOff val="25000"/>
          </a:schemeClr>
        </a:buClr>
        <a:buSzPct val="70000"/>
        <a:buFont typeface="Arial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tx1">
            <a:lumMod val="75000"/>
            <a:lumOff val="25000"/>
          </a:schemeClr>
        </a:buClr>
        <a:buSzPct val="70000"/>
        <a:buFont typeface="Arial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tx1">
            <a:lumMod val="75000"/>
            <a:lumOff val="25000"/>
          </a:schemeClr>
        </a:buClr>
        <a:buSzPct val="70000"/>
        <a:buFont typeface="Arial" pitchFamily="34" charset="0"/>
        <a:buChar char="•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hyperlink" Target="http://www.lextutor.ca/concordancers/" TargetMode="Externa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voicethread.com/share/1206264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mayaangelou.com/bio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bing.com/videos/watch/video/maya-angelou-recites-her-christmas-poem/61cvycc?from=sharepermalink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arkwing.uoregon.edu/~leslieob/bio-poem.html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62800" y="5148601"/>
            <a:ext cx="4362000" cy="860425"/>
          </a:xfrm>
        </p:spPr>
        <p:txBody>
          <a:bodyPr/>
          <a:lstStyle/>
          <a:p>
            <a:r>
              <a:rPr lang="en-US" dirty="0" smtClean="0"/>
              <a:t>“Amazing Peace”</a:t>
            </a:r>
            <a:br>
              <a:rPr lang="en-US" dirty="0" smtClean="0"/>
            </a:br>
            <a:r>
              <a:rPr lang="en-US" dirty="0" smtClean="0"/>
              <a:t>an exploration of poetry and language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English for Academic Purposes (Fall 2010)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29400" y="6553200"/>
            <a:ext cx="2362200" cy="228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en-US" sz="1400" dirty="0"/>
              <a:t>By </a:t>
            </a:r>
            <a:r>
              <a:rPr lang="en-US" sz="1400" b="1" dirty="0" smtClean="0"/>
              <a:t>Amy </a:t>
            </a:r>
            <a:r>
              <a:rPr lang="en-US" sz="1400" b="1" dirty="0" err="1" smtClean="0"/>
              <a:t>McWhirt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4800" dirty="0" smtClean="0"/>
              <a:t>Create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r>
              <a:rPr lang="en-US" sz="2000" dirty="0" err="1" smtClean="0">
                <a:hlinkClick r:id="rId2"/>
              </a:rPr>
              <a:t>concordancer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suffixes to increase vocabulary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 suffix is a group of letters attached to the end of a word to change its meaning. </a:t>
            </a:r>
            <a:endParaRPr lang="en-US" dirty="0"/>
          </a:p>
        </p:txBody>
      </p:sp>
      <p:graphicFrame>
        <p:nvGraphicFramePr>
          <p:cNvPr id="14" name="Content Placeholder 9"/>
          <p:cNvGraphicFramePr>
            <a:graphicFrameLocks/>
          </p:cNvGraphicFramePr>
          <p:nvPr/>
        </p:nvGraphicFramePr>
        <p:xfrm>
          <a:off x="3810000" y="990600"/>
          <a:ext cx="5257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0030896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43000" y="1600200"/>
            <a:ext cx="2292096" cy="342957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11" descr="glob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0" y="228600"/>
            <a:ext cx="1603014" cy="1206267"/>
          </a:xfrm>
          <a:prstGeom prst="round2DiagRect">
            <a:avLst>
              <a:gd name="adj1" fmla="val 16667"/>
              <a:gd name="adj2" fmla="val 0"/>
            </a:avLst>
          </a:prstGeom>
          <a:ln w="254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b="1" dirty="0" smtClean="0"/>
              <a:t> </a:t>
            </a:r>
            <a:r>
              <a:rPr lang="en-US" sz="3400" b="1" dirty="0" smtClean="0"/>
              <a:t>title </a:t>
            </a:r>
            <a:r>
              <a:rPr lang="en-US" sz="3400" dirty="0" smtClean="0"/>
              <a:t>  </a:t>
            </a:r>
            <a:endParaRPr lang="en-US" sz="3400" b="1" dirty="0" smtClean="0"/>
          </a:p>
          <a:p>
            <a:pPr>
              <a:buNone/>
            </a:pPr>
            <a:r>
              <a:rPr lang="en-US" sz="3400" dirty="0" smtClean="0"/>
              <a:t>	name </a:t>
            </a:r>
            <a:r>
              <a:rPr lang="en-US" sz="3400" dirty="0" smtClean="0"/>
              <a:t>of the author of the poem</a:t>
            </a:r>
          </a:p>
          <a:p>
            <a:pPr>
              <a:buNone/>
            </a:pPr>
            <a:r>
              <a:rPr lang="en-US" sz="3400" b="1" dirty="0" smtClean="0"/>
              <a:t>Line 1:</a:t>
            </a:r>
          </a:p>
          <a:p>
            <a:pPr>
              <a:buNone/>
            </a:pPr>
            <a:r>
              <a:rPr lang="en-US" sz="3400" dirty="0" smtClean="0"/>
              <a:t>	</a:t>
            </a:r>
            <a:r>
              <a:rPr lang="en-US" sz="3400" dirty="0" smtClean="0"/>
              <a:t>first </a:t>
            </a:r>
            <a:r>
              <a:rPr lang="en-US" sz="3400" dirty="0" smtClean="0"/>
              <a:t>name/nickname of the person in the poem</a:t>
            </a:r>
          </a:p>
          <a:p>
            <a:pPr>
              <a:buNone/>
            </a:pPr>
            <a:r>
              <a:rPr lang="en-US" sz="3400" b="1" dirty="0" smtClean="0"/>
              <a:t>Line </a:t>
            </a:r>
            <a:r>
              <a:rPr lang="en-US" sz="3400" b="1" dirty="0" smtClean="0"/>
              <a:t>2:</a:t>
            </a:r>
            <a:r>
              <a:rPr lang="en-US" sz="3400" dirty="0" smtClean="0"/>
              <a:t> </a:t>
            </a:r>
          </a:p>
          <a:p>
            <a:pPr>
              <a:buNone/>
            </a:pPr>
            <a:r>
              <a:rPr lang="en-US" sz="3400" dirty="0" smtClean="0"/>
              <a:t>	4 </a:t>
            </a:r>
            <a:r>
              <a:rPr lang="en-US" sz="3400" dirty="0" smtClean="0"/>
              <a:t>adjectives which describe the </a:t>
            </a:r>
            <a:r>
              <a:rPr lang="en-US" sz="3400" dirty="0" smtClean="0"/>
              <a:t>person</a:t>
            </a:r>
          </a:p>
          <a:p>
            <a:pPr>
              <a:buNone/>
            </a:pPr>
            <a:r>
              <a:rPr lang="en-US" sz="3400" dirty="0" smtClean="0"/>
              <a:t> </a:t>
            </a:r>
            <a:r>
              <a:rPr lang="en-US" sz="3400" b="1" dirty="0" smtClean="0"/>
              <a:t>Line 3</a:t>
            </a:r>
            <a:r>
              <a:rPr lang="en-US" sz="3400" b="1" dirty="0" smtClean="0"/>
              <a:t>:</a:t>
            </a:r>
          </a:p>
          <a:p>
            <a:pPr>
              <a:buNone/>
            </a:pPr>
            <a:r>
              <a:rPr lang="en-US" sz="3400" dirty="0" smtClean="0"/>
              <a:t>	</a:t>
            </a:r>
            <a:r>
              <a:rPr lang="en-US" sz="3400" dirty="0" smtClean="0"/>
              <a:t> </a:t>
            </a:r>
            <a:r>
              <a:rPr lang="en-US" sz="3400" dirty="0" smtClean="0"/>
              <a:t>X of Y formula, about an important relationship to the </a:t>
            </a:r>
            <a:r>
              <a:rPr lang="en-US" sz="3400" dirty="0" smtClean="0"/>
              <a:t>person</a:t>
            </a:r>
          </a:p>
          <a:p>
            <a:pPr>
              <a:buNone/>
            </a:pPr>
            <a:r>
              <a:rPr lang="en-US" sz="3400" b="1" dirty="0" smtClean="0"/>
              <a:t>Line </a:t>
            </a:r>
            <a:r>
              <a:rPr lang="en-US" sz="3400" b="1" dirty="0" smtClean="0"/>
              <a:t>4: </a:t>
            </a:r>
          </a:p>
          <a:p>
            <a:pPr>
              <a:buNone/>
            </a:pPr>
            <a:r>
              <a:rPr lang="en-US" sz="3400" dirty="0" smtClean="0"/>
              <a:t>	3 </a:t>
            </a:r>
            <a:r>
              <a:rPr lang="en-US" sz="3400" dirty="0" smtClean="0"/>
              <a:t>things s/he loves</a:t>
            </a:r>
          </a:p>
          <a:p>
            <a:pPr>
              <a:buNone/>
            </a:pPr>
            <a:r>
              <a:rPr lang="en-US" sz="3400" b="1" dirty="0" smtClean="0"/>
              <a:t>Line 5:</a:t>
            </a:r>
          </a:p>
          <a:p>
            <a:pPr>
              <a:buNone/>
            </a:pPr>
            <a:r>
              <a:rPr lang="en-US" sz="3400" dirty="0" smtClean="0"/>
              <a:t>	</a:t>
            </a:r>
            <a:r>
              <a:rPr lang="en-US" sz="3400" dirty="0" smtClean="0"/>
              <a:t>3 </a:t>
            </a:r>
            <a:r>
              <a:rPr lang="en-US" sz="3400" dirty="0" smtClean="0"/>
              <a:t>things that scare her/him</a:t>
            </a:r>
          </a:p>
          <a:p>
            <a:pPr>
              <a:buNone/>
            </a:pPr>
            <a:r>
              <a:rPr lang="en-US" sz="3400" b="1" dirty="0" smtClean="0"/>
              <a:t> Line 6: </a:t>
            </a:r>
            <a:endParaRPr lang="en-US" sz="3400" b="1" dirty="0" smtClean="0"/>
          </a:p>
          <a:p>
            <a:pPr>
              <a:buNone/>
            </a:pPr>
            <a:r>
              <a:rPr lang="en-US" sz="3400" dirty="0" smtClean="0"/>
              <a:t>	</a:t>
            </a:r>
            <a:r>
              <a:rPr lang="en-US" sz="3400" dirty="0" smtClean="0"/>
              <a:t> </a:t>
            </a:r>
            <a:r>
              <a:rPr lang="en-US" sz="3400" dirty="0" smtClean="0"/>
              <a:t>3 things s/he wants to see</a:t>
            </a:r>
          </a:p>
          <a:p>
            <a:pPr>
              <a:buNone/>
            </a:pPr>
            <a:r>
              <a:rPr lang="en-US" sz="3400" b="1" dirty="0" smtClean="0"/>
              <a:t> Line 7</a:t>
            </a:r>
            <a:r>
              <a:rPr lang="en-US" sz="3400" b="1" dirty="0" smtClean="0"/>
              <a:t>:</a:t>
            </a:r>
          </a:p>
          <a:p>
            <a:pPr>
              <a:buNone/>
            </a:pPr>
            <a:r>
              <a:rPr lang="en-US" sz="3400" dirty="0" smtClean="0"/>
              <a:t>	</a:t>
            </a:r>
            <a:r>
              <a:rPr lang="en-US" sz="3400" dirty="0" smtClean="0"/>
              <a:t> </a:t>
            </a:r>
            <a:r>
              <a:rPr lang="en-US" sz="3400" dirty="0" smtClean="0"/>
              <a:t>resident of...a place or time or concept</a:t>
            </a:r>
          </a:p>
          <a:p>
            <a:pPr>
              <a:buNone/>
            </a:pPr>
            <a:r>
              <a:rPr lang="en-US" sz="3400" b="1" dirty="0" smtClean="0"/>
              <a:t>Line </a:t>
            </a:r>
            <a:r>
              <a:rPr lang="en-US" sz="3400" b="1" dirty="0" smtClean="0"/>
              <a:t>8: </a:t>
            </a:r>
            <a:endParaRPr lang="en-US" sz="3400" b="1" dirty="0" smtClean="0"/>
          </a:p>
          <a:p>
            <a:pPr>
              <a:buNone/>
            </a:pPr>
            <a:r>
              <a:rPr lang="en-US" sz="3400" dirty="0" smtClean="0"/>
              <a:t>	 </a:t>
            </a:r>
            <a:r>
              <a:rPr lang="en-US" sz="3400" dirty="0" smtClean="0"/>
              <a:t>last name of the person in the poem </a:t>
            </a:r>
            <a:endParaRPr lang="en-US" sz="3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 Kate Thompson 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By Leslie </a:t>
            </a:r>
            <a:r>
              <a:rPr lang="en-US" b="1" dirty="0" err="1" smtClean="0"/>
              <a:t>Opp</a:t>
            </a:r>
            <a:r>
              <a:rPr lang="en-US" b="1" dirty="0" smtClean="0"/>
              <a:t>-Beckman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Kate...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 smtClean="0"/>
              <a:t>tall, energetic, happy, intelligent ,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mother of Danny ,</a:t>
            </a:r>
            <a:endParaRPr lang="en-US" dirty="0" smtClean="0"/>
          </a:p>
          <a:p>
            <a:r>
              <a:rPr lang="en-US" b="1" dirty="0" smtClean="0"/>
              <a:t>who loves music, books, and fresh air ,</a:t>
            </a:r>
            <a:endParaRPr lang="en-US" dirty="0" smtClean="0"/>
          </a:p>
          <a:p>
            <a:r>
              <a:rPr lang="en-US" b="1" dirty="0" smtClean="0"/>
              <a:t>who is afraid of President Bush, spiders, and heights,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 smtClean="0"/>
              <a:t>who wants to see Latin America, the end of poverty, and summer,</a:t>
            </a:r>
          </a:p>
          <a:p>
            <a:r>
              <a:rPr lang="en-US" b="1" dirty="0" smtClean="0"/>
              <a:t>resident of this moment,</a:t>
            </a:r>
            <a:endParaRPr lang="en-US" dirty="0" smtClean="0"/>
          </a:p>
          <a:p>
            <a:r>
              <a:rPr lang="en-US" b="1" dirty="0" smtClean="0"/>
              <a:t>...Thompson. 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 Poem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16600" y="593400"/>
            <a:ext cx="5812800" cy="457200"/>
          </a:xfrm>
        </p:spPr>
        <p:txBody>
          <a:bodyPr/>
          <a:lstStyle/>
          <a:p>
            <a:r>
              <a:rPr lang="en-US" dirty="0" smtClean="0"/>
              <a:t>Format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clipse\Downloads\recycled_earth_500_wht.gif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57200"/>
            <a:ext cx="4632098" cy="550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990600" y="228600"/>
            <a:ext cx="3962400" cy="338139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Homework: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990600" y="533401"/>
            <a:ext cx="2743200" cy="2666999"/>
          </a:xfrm>
        </p:spPr>
        <p:txBody>
          <a:bodyPr>
            <a:noAutofit/>
          </a:bodyPr>
          <a:lstStyle/>
          <a:p>
            <a:r>
              <a:rPr lang="en-US" sz="2000" dirty="0" smtClean="0"/>
              <a:t>Complete your Persona poem and record if for the class on </a:t>
            </a:r>
            <a:r>
              <a:rPr lang="en-US" sz="2000" dirty="0" err="1" smtClean="0"/>
              <a:t>voicethread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http://voicethread.com/share/1206264/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Submit a written copy of your poem to me in ANGEL.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518589218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15"/>
          </p:nvPr>
        </p:nvSpPr>
        <p:spPr>
          <a:xfrm>
            <a:off x="3276600" y="3124200"/>
            <a:ext cx="4191000" cy="539400"/>
          </a:xfrm>
        </p:spPr>
        <p:txBody>
          <a:bodyPr>
            <a:normAutofit/>
          </a:bodyPr>
          <a:lstStyle/>
          <a:p>
            <a:pPr lvl="0"/>
            <a:r>
              <a:rPr lang="en-US" sz="1400" dirty="0" smtClean="0"/>
              <a:t>Organizing principle of a literary work. </a:t>
            </a:r>
            <a:endParaRPr lang="en-US" sz="1400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Poetry Vocabulary</a:t>
            </a:r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6"/>
          </p:nvPr>
        </p:nvSpPr>
        <p:spPr>
          <a:xfrm>
            <a:off x="2438400" y="1752600"/>
            <a:ext cx="5029200" cy="4926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Two or more lines of poetry that together form a division.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7"/>
          </p:nvPr>
        </p:nvSpPr>
        <p:spPr>
          <a:xfrm>
            <a:off x="2819400" y="2362200"/>
            <a:ext cx="4648200" cy="592200"/>
          </a:xfrm>
        </p:spPr>
        <p:txBody>
          <a:bodyPr>
            <a:normAutofit/>
          </a:bodyPr>
          <a:lstStyle/>
          <a:p>
            <a:pPr lvl="0"/>
            <a:r>
              <a:rPr lang="en-US" sz="1500" dirty="0" smtClean="0"/>
              <a:t>Poetry itself, one line in a poem</a:t>
            </a:r>
            <a:endParaRPr lang="en-US" sz="1500" dirty="0" smtClean="0"/>
          </a:p>
          <a:p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8"/>
          </p:nvPr>
        </p:nvSpPr>
        <p:spPr>
          <a:xfrm>
            <a:off x="3505200" y="3810000"/>
            <a:ext cx="3962400" cy="4926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Combination of heavily stressed and lightly stressed syllables.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3886200" y="4572000"/>
            <a:ext cx="3581400" cy="439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Same or similar sounds at the end of two or more words.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4" name="Flowchart: Delay 23"/>
          <p:cNvSpPr/>
          <p:nvPr/>
        </p:nvSpPr>
        <p:spPr>
          <a:xfrm>
            <a:off x="914400" y="1770000"/>
            <a:ext cx="1371600" cy="533400"/>
          </a:xfrm>
          <a:prstGeom prst="flowChartDelay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stanza</a:t>
            </a:r>
            <a:endParaRPr lang="en-US" dirty="0"/>
          </a:p>
        </p:txBody>
      </p:sp>
      <p:sp>
        <p:nvSpPr>
          <p:cNvPr id="26" name="Flowchart: Delay 25"/>
          <p:cNvSpPr/>
          <p:nvPr/>
        </p:nvSpPr>
        <p:spPr>
          <a:xfrm>
            <a:off x="1295400" y="2486280"/>
            <a:ext cx="1371600" cy="533400"/>
          </a:xfrm>
          <a:prstGeom prst="flowChartDelay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verse</a:t>
            </a:r>
            <a:endParaRPr lang="en-US" dirty="0"/>
          </a:p>
        </p:txBody>
      </p:sp>
      <p:sp>
        <p:nvSpPr>
          <p:cNvPr id="27" name="Flowchart: Delay 26"/>
          <p:cNvSpPr/>
          <p:nvPr/>
        </p:nvSpPr>
        <p:spPr>
          <a:xfrm>
            <a:off x="2438400" y="4635120"/>
            <a:ext cx="1371600" cy="533400"/>
          </a:xfrm>
          <a:prstGeom prst="flowChartDelay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rhyme</a:t>
            </a:r>
            <a:endParaRPr lang="en-US" dirty="0"/>
          </a:p>
        </p:txBody>
      </p:sp>
      <p:sp>
        <p:nvSpPr>
          <p:cNvPr id="28" name="Flowchart: Delay 27"/>
          <p:cNvSpPr/>
          <p:nvPr/>
        </p:nvSpPr>
        <p:spPr>
          <a:xfrm>
            <a:off x="1676400" y="3202560"/>
            <a:ext cx="1371600" cy="533400"/>
          </a:xfrm>
          <a:prstGeom prst="flowChartDelay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form</a:t>
            </a:r>
            <a:endParaRPr lang="en-US" dirty="0"/>
          </a:p>
        </p:txBody>
      </p:sp>
      <p:sp>
        <p:nvSpPr>
          <p:cNvPr id="29" name="Flowchart: Delay 28"/>
          <p:cNvSpPr/>
          <p:nvPr/>
        </p:nvSpPr>
        <p:spPr>
          <a:xfrm>
            <a:off x="2057400" y="3918840"/>
            <a:ext cx="1371600" cy="533400"/>
          </a:xfrm>
          <a:prstGeom prst="flowChartDelay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rhythm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sz="half" idx="1"/>
          </p:nvPr>
        </p:nvSpPr>
        <p:spPr>
          <a:xfrm>
            <a:off x="2743200" y="2438400"/>
            <a:ext cx="4419600" cy="6096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1600" dirty="0" smtClean="0"/>
              <a:t>Accent or emphasis given to each syllable or word to reinforce meaning. </a:t>
            </a:r>
            <a:endParaRPr lang="en-US" sz="1600" dirty="0" smtClean="0"/>
          </a:p>
          <a:p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sz="half" idx="2"/>
          </p:nvPr>
        </p:nvSpPr>
        <p:spPr>
          <a:xfrm>
            <a:off x="3048000" y="1828801"/>
            <a:ext cx="4343400" cy="457199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1500" dirty="0" smtClean="0"/>
              <a:t>Emphasis given to a syllable or word.</a:t>
            </a:r>
            <a:endParaRPr lang="en-US" sz="1500" dirty="0"/>
          </a:p>
        </p:txBody>
      </p:sp>
      <p:sp>
        <p:nvSpPr>
          <p:cNvPr id="43" name="Text Placeholder 42"/>
          <p:cNvSpPr>
            <a:spLocks noGrp="1"/>
          </p:cNvSpPr>
          <p:nvPr>
            <p:ph sz="half" idx="14"/>
          </p:nvPr>
        </p:nvSpPr>
        <p:spPr>
          <a:xfrm>
            <a:off x="3886200" y="4648200"/>
            <a:ext cx="4648200" cy="685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2400" dirty="0" smtClean="0"/>
              <a:t>Speaker of the poem—not always the author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endParaRPr lang="en-US" dirty="0"/>
          </a:p>
        </p:txBody>
      </p:sp>
      <p:sp>
        <p:nvSpPr>
          <p:cNvPr id="44" name="Text Placeholder 43"/>
          <p:cNvSpPr>
            <a:spLocks noGrp="1"/>
          </p:cNvSpPr>
          <p:nvPr>
            <p:ph sz="half" idx="15"/>
          </p:nvPr>
        </p:nvSpPr>
        <p:spPr>
          <a:xfrm>
            <a:off x="3657600" y="3886200"/>
            <a:ext cx="5105400" cy="5334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1500" dirty="0" smtClean="0"/>
              <a:t>Definition of a word </a:t>
            </a:r>
            <a:endParaRPr lang="en-US" sz="1500" dirty="0" smtClean="0"/>
          </a:p>
          <a:p>
            <a:endParaRPr lang="en-US" sz="15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Poetry Vocabulary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4294967295"/>
          </p:nvPr>
        </p:nvSpPr>
        <p:spPr>
          <a:xfrm>
            <a:off x="3200400" y="3124200"/>
            <a:ext cx="5943600" cy="5334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1500" dirty="0" smtClean="0"/>
              <a:t>Implied meaning of a word or words</a:t>
            </a:r>
            <a:endParaRPr lang="en-US" sz="1500" dirty="0" smtClean="0"/>
          </a:p>
          <a:p>
            <a:endParaRPr lang="en-US" dirty="0"/>
          </a:p>
        </p:txBody>
      </p:sp>
      <p:sp>
        <p:nvSpPr>
          <p:cNvPr id="24" name="Flowchart: Delay 23"/>
          <p:cNvSpPr/>
          <p:nvPr/>
        </p:nvSpPr>
        <p:spPr>
          <a:xfrm>
            <a:off x="914400" y="1770000"/>
            <a:ext cx="1371600" cy="533400"/>
          </a:xfrm>
          <a:prstGeom prst="flowChartDelay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accent</a:t>
            </a:r>
            <a:endParaRPr lang="en-US" dirty="0"/>
          </a:p>
        </p:txBody>
      </p:sp>
      <p:sp>
        <p:nvSpPr>
          <p:cNvPr id="26" name="Flowchart: Delay 25"/>
          <p:cNvSpPr/>
          <p:nvPr/>
        </p:nvSpPr>
        <p:spPr>
          <a:xfrm>
            <a:off x="1295400" y="2486280"/>
            <a:ext cx="1371600" cy="533400"/>
          </a:xfrm>
          <a:prstGeom prst="flowChartDelay">
            <a:avLst/>
          </a:prstGeom>
          <a:solidFill>
            <a:schemeClr val="tx1">
              <a:lumMod val="65000"/>
              <a:lumOff val="3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stress</a:t>
            </a:r>
            <a:endParaRPr lang="en-US" dirty="0"/>
          </a:p>
        </p:txBody>
      </p:sp>
      <p:sp>
        <p:nvSpPr>
          <p:cNvPr id="27" name="Flowchart: Delay 26"/>
          <p:cNvSpPr/>
          <p:nvPr/>
        </p:nvSpPr>
        <p:spPr>
          <a:xfrm>
            <a:off x="2438400" y="4635120"/>
            <a:ext cx="1371600" cy="533400"/>
          </a:xfrm>
          <a:prstGeom prst="flowChartDelay">
            <a:avLst/>
          </a:prstGeom>
          <a:solidFill>
            <a:schemeClr val="tx1">
              <a:lumMod val="95000"/>
              <a:lumOff val="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persona</a:t>
            </a:r>
            <a:endParaRPr lang="en-US" dirty="0"/>
          </a:p>
        </p:txBody>
      </p:sp>
      <p:sp>
        <p:nvSpPr>
          <p:cNvPr id="28" name="Flowchart: Delay 27"/>
          <p:cNvSpPr/>
          <p:nvPr/>
        </p:nvSpPr>
        <p:spPr>
          <a:xfrm>
            <a:off x="1676400" y="3202560"/>
            <a:ext cx="1371600" cy="533400"/>
          </a:xfrm>
          <a:prstGeom prst="flowChartDelay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connotation</a:t>
            </a:r>
            <a:endParaRPr lang="en-US" sz="1400" dirty="0"/>
          </a:p>
        </p:txBody>
      </p:sp>
      <p:sp>
        <p:nvSpPr>
          <p:cNvPr id="29" name="Flowchart: Delay 28"/>
          <p:cNvSpPr/>
          <p:nvPr/>
        </p:nvSpPr>
        <p:spPr>
          <a:xfrm>
            <a:off x="2057400" y="3918840"/>
            <a:ext cx="1371600" cy="533400"/>
          </a:xfrm>
          <a:prstGeom prst="flowChartDelay">
            <a:avLst/>
          </a:prstGeom>
          <a:solidFill>
            <a:schemeClr val="tx1">
              <a:lumMod val="85000"/>
              <a:lumOff val="15000"/>
              <a:alpha val="9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denotation</a:t>
            </a:r>
            <a:endParaRPr lang="en-US" sz="14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thumbnai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71599" y="1371600"/>
            <a:ext cx="3924821" cy="3581400"/>
          </a:xfrm>
        </p:spPr>
      </p:pic>
      <p:pic>
        <p:nvPicPr>
          <p:cNvPr id="16" name="Content Placeholder 1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066800"/>
            <a:ext cx="4751542" cy="3563656"/>
          </a:xfrm>
          <a:prstGeom prst="rect">
            <a:avLst/>
          </a:prstGeom>
          <a:noFill/>
          <a:ln w="28575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Maya Angelou-Biography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hlinkClick r:id="rId4"/>
              </a:rPr>
              <a:t>mayaangelou.com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Maya Angelou- “Amazing Peace”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http://www.bing.com/videos/watch/video/maya-angelou-recites-her-christmas-poem/61cvycc?from=sharepermalink</a:t>
            </a:r>
            <a:endParaRPr lang="en-US" dirty="0"/>
          </a:p>
        </p:txBody>
      </p:sp>
      <p:pic>
        <p:nvPicPr>
          <p:cNvPr id="9" name="Content Placeholder 8" descr="angelou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981200"/>
            <a:ext cx="3348264" cy="2929731"/>
          </a:xfrm>
        </p:spPr>
      </p:pic>
      <p:pic>
        <p:nvPicPr>
          <p:cNvPr id="10" name="Content Placeholder 33" descr="PM00059_rising_arrow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1676400"/>
            <a:ext cx="4043784" cy="30480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Content Placeholder 35" descr="PM00100_hundred_dollar_bills.png"/>
          <p:cNvPicPr>
            <a:picLocks noGrp="1" noChangeAspect="1"/>
          </p:cNvPicPr>
          <p:nvPr>
            <p:ph sz="half" idx="15"/>
          </p:nvPr>
        </p:nvPicPr>
        <p:blipFill>
          <a:blip r:embed="rId3" cstate="print"/>
          <a:stretch>
            <a:fillRect/>
          </a:stretch>
        </p:blipFill>
        <p:spPr>
          <a:xfrm>
            <a:off x="5334000" y="1676400"/>
            <a:ext cx="2077070" cy="1767108"/>
          </a:xfr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Homework: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 represents peace for you?</a:t>
            </a:r>
            <a:endParaRPr lang="en-US" dirty="0"/>
          </a:p>
        </p:txBody>
      </p:sp>
      <p:pic>
        <p:nvPicPr>
          <p:cNvPr id="14" name="Content Placeholder 13" descr="peace_words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209800" y="4191000"/>
            <a:ext cx="1457325" cy="1524000"/>
          </a:xfrm>
        </p:spPr>
      </p:pic>
      <p:pic>
        <p:nvPicPr>
          <p:cNvPr id="17" name="Content Placeholder 16" descr="peace_tiedgun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3581400" y="3886200"/>
            <a:ext cx="2438400" cy="1828800"/>
          </a:xfrm>
        </p:spPr>
      </p:pic>
      <p:pic>
        <p:nvPicPr>
          <p:cNvPr id="19" name="Content Placeholder 18" descr="j0423034.jpg"/>
          <p:cNvPicPr>
            <a:picLocks noGrp="1" noChangeAspect="1"/>
          </p:cNvPicPr>
          <p:nvPr>
            <p:ph sz="half" idx="14"/>
          </p:nvPr>
        </p:nvPicPr>
        <p:blipFill>
          <a:blip r:embed="rId6" cstate="print"/>
          <a:stretch>
            <a:fillRect/>
          </a:stretch>
        </p:blipFill>
        <p:spPr>
          <a:xfrm>
            <a:off x="5791201" y="3306763"/>
            <a:ext cx="2209800" cy="2209800"/>
          </a:xfrm>
        </p:spPr>
      </p:pic>
      <p:pic>
        <p:nvPicPr>
          <p:cNvPr id="32" name="Content Placeholder 31" descr="graph2.png"/>
          <p:cNvPicPr>
            <a:picLocks noGrp="1" noChangeAspect="1"/>
          </p:cNvPicPr>
          <p:nvPr>
            <p:ph sz="half" idx="17"/>
          </p:nvPr>
        </p:nvPicPr>
        <p:blipFill>
          <a:blip r:embed="rId7" cstate="print"/>
          <a:stretch>
            <a:fillRect/>
          </a:stretch>
        </p:blipFill>
        <p:spPr>
          <a:xfrm>
            <a:off x="1752600" y="1600200"/>
            <a:ext cx="1646410" cy="2213662"/>
          </a:xfrm>
        </p:spPr>
      </p:pic>
      <p:pic>
        <p:nvPicPr>
          <p:cNvPr id="2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1447800" y="4953000"/>
            <a:ext cx="304800" cy="304800"/>
          </a:xfrm>
          <a:prstGeom prst="rect">
            <a:avLst/>
          </a:prstGeom>
        </p:spPr>
      </p:pic>
      <p:pic>
        <p:nvPicPr>
          <p:cNvPr id="34" name="Content Placeholder 33" descr="PM00059_rising_arrows.png"/>
          <p:cNvPicPr>
            <a:picLocks noGrp="1" noChangeAspect="1"/>
          </p:cNvPicPr>
          <p:nvPr>
            <p:ph sz="half" idx="16"/>
          </p:nvPr>
        </p:nvPicPr>
        <p:blipFill>
          <a:blip r:embed="rId9" cstate="print"/>
          <a:stretch>
            <a:fillRect/>
          </a:stretch>
        </p:blipFill>
        <p:spPr>
          <a:xfrm>
            <a:off x="3360902" y="1828800"/>
            <a:ext cx="2237772" cy="2209800"/>
          </a:xfr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j04464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6050" y="1214085"/>
            <a:ext cx="5111750" cy="4231393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Kate Thompson 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By </a:t>
            </a:r>
            <a:r>
              <a:rPr lang="en-US" b="1" dirty="0" smtClean="0"/>
              <a:t>Leslie </a:t>
            </a:r>
            <a:r>
              <a:rPr lang="en-US" b="1" dirty="0" err="1" smtClean="0"/>
              <a:t>Opp</a:t>
            </a:r>
            <a:r>
              <a:rPr lang="en-US" b="1" dirty="0" smtClean="0"/>
              <a:t>-Beckman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Kate</a:t>
            </a:r>
            <a:r>
              <a:rPr lang="en-US" b="1" dirty="0" smtClean="0"/>
              <a:t>...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 smtClean="0"/>
              <a:t>tall, energetic, happy, intelligent </a:t>
            </a:r>
            <a:r>
              <a:rPr lang="en-US" b="1" dirty="0" smtClean="0"/>
              <a:t>,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mother </a:t>
            </a:r>
            <a:r>
              <a:rPr lang="en-US" b="1" dirty="0" smtClean="0"/>
              <a:t>of Danny </a:t>
            </a:r>
            <a:r>
              <a:rPr lang="en-US" b="1" dirty="0" smtClean="0"/>
              <a:t>,</a:t>
            </a:r>
            <a:endParaRPr lang="en-US" dirty="0" smtClean="0"/>
          </a:p>
          <a:p>
            <a:r>
              <a:rPr lang="en-US" b="1" dirty="0" smtClean="0"/>
              <a:t>who </a:t>
            </a:r>
            <a:r>
              <a:rPr lang="en-US" b="1" dirty="0" smtClean="0"/>
              <a:t>loves music, books, and fresh air </a:t>
            </a:r>
            <a:r>
              <a:rPr lang="en-US" b="1" dirty="0" smtClean="0"/>
              <a:t>,</a:t>
            </a:r>
            <a:endParaRPr lang="en-US" dirty="0" smtClean="0"/>
          </a:p>
          <a:p>
            <a:r>
              <a:rPr lang="en-US" b="1" dirty="0" smtClean="0"/>
              <a:t>who </a:t>
            </a:r>
            <a:r>
              <a:rPr lang="en-US" b="1" dirty="0" smtClean="0"/>
              <a:t>is afraid of President Bush, spiders, and </a:t>
            </a:r>
            <a:r>
              <a:rPr lang="en-US" b="1" dirty="0" smtClean="0"/>
              <a:t>heights,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 smtClean="0"/>
              <a:t>who </a:t>
            </a:r>
            <a:r>
              <a:rPr lang="en-US" b="1" dirty="0" smtClean="0"/>
              <a:t>wants to see Latin America, the end of poverty, and </a:t>
            </a:r>
            <a:r>
              <a:rPr lang="en-US" b="1" dirty="0" smtClean="0"/>
              <a:t>summer,</a:t>
            </a:r>
          </a:p>
          <a:p>
            <a:r>
              <a:rPr lang="en-US" b="1" dirty="0" smtClean="0"/>
              <a:t>resident </a:t>
            </a:r>
            <a:r>
              <a:rPr lang="en-US" b="1" dirty="0" smtClean="0"/>
              <a:t>of this </a:t>
            </a:r>
            <a:r>
              <a:rPr lang="en-US" b="1" dirty="0" smtClean="0"/>
              <a:t>moment,</a:t>
            </a:r>
            <a:endParaRPr lang="en-US" dirty="0" smtClean="0"/>
          </a:p>
          <a:p>
            <a:r>
              <a:rPr lang="en-US" b="1" dirty="0" smtClean="0"/>
              <a:t>...</a:t>
            </a:r>
            <a:r>
              <a:rPr lang="en-US" b="1" dirty="0" smtClean="0"/>
              <a:t>Thompson.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 Poem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Source:</a:t>
            </a:r>
            <a:r>
              <a:rPr lang="en-US" dirty="0" err="1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err="1" smtClean="0">
                <a:hlinkClick r:id="rId3"/>
              </a:rPr>
              <a:t>darkwing.uoregon.edu</a:t>
            </a:r>
            <a:r>
              <a:rPr lang="en-US" dirty="0" smtClean="0">
                <a:hlinkClick r:id="rId3"/>
              </a:rPr>
              <a:t>/~</a:t>
            </a:r>
            <a:r>
              <a:rPr lang="en-US" dirty="0" err="1" smtClean="0">
                <a:hlinkClick r:id="rId3"/>
              </a:rPr>
              <a:t>leslieob</a:t>
            </a:r>
            <a:r>
              <a:rPr lang="en-US" dirty="0" smtClean="0">
                <a:hlinkClick r:id="rId3"/>
              </a:rPr>
              <a:t>/bio-</a:t>
            </a:r>
            <a:r>
              <a:rPr lang="en-US" dirty="0" err="1" smtClean="0">
                <a:hlinkClick r:id="rId3"/>
              </a:rPr>
              <a:t>poem.html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86200" y="1447800"/>
          <a:ext cx="51054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 Poem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Explanation:</a:t>
            </a:r>
            <a:endParaRPr lang="en-US" dirty="0"/>
          </a:p>
        </p:txBody>
      </p:sp>
      <p:pic>
        <p:nvPicPr>
          <p:cNvPr id="8" name="Picture 7" descr="j043955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9600" y="1524000"/>
            <a:ext cx="3276600" cy="32766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86200" y="1447800"/>
          <a:ext cx="51054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 Poem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Explanation:</a:t>
            </a:r>
            <a:endParaRPr lang="en-US" dirty="0"/>
          </a:p>
        </p:txBody>
      </p:sp>
      <p:pic>
        <p:nvPicPr>
          <p:cNvPr id="6" name="Picture 5" descr="0044859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3641" y="1752600"/>
            <a:ext cx="2390415" cy="35814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blue_earth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F7644B3C-F1F9-4552-9320-F1BF67DFA5B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57EAC72-68AA-445C-90FA-997B627148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FF84E1-F552-41D2-83C3-74882A5CB260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PM_blue_earth</Template>
  <TotalTime>160</TotalTime>
  <Words>381</Words>
  <Application>Microsoft Office PowerPoint</Application>
  <PresentationFormat>On-screen Show (4:3)</PresentationFormat>
  <Paragraphs>129</Paragraphs>
  <Slides>12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Franklin Gothic Medium</vt:lpstr>
      <vt:lpstr>Segoe UI</vt:lpstr>
      <vt:lpstr>Franklin Gothic Book</vt:lpstr>
      <vt:lpstr>Perpetua</vt:lpstr>
      <vt:lpstr>Calibri</vt:lpstr>
      <vt:lpstr>PM_blue_earth</vt:lpstr>
      <vt:lpstr>“Amazing Peace” an exploration of poetry and language</vt:lpstr>
      <vt:lpstr>Poetry Vocabulary</vt:lpstr>
      <vt:lpstr>Poetry Vocabulary</vt:lpstr>
      <vt:lpstr>Maya Angelou-Biography</vt:lpstr>
      <vt:lpstr>Maya Angelou- “Amazing Peace”</vt:lpstr>
      <vt:lpstr>Homework:</vt:lpstr>
      <vt:lpstr>Persona Poem</vt:lpstr>
      <vt:lpstr>Persona Poem </vt:lpstr>
      <vt:lpstr>Persona Poem </vt:lpstr>
      <vt:lpstr>Using suffixes to increase vocabulary</vt:lpstr>
      <vt:lpstr>Persona Poem</vt:lpstr>
      <vt:lpstr>Homework: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“Amazing Peace” an exploration of poetry and language</dc:title>
  <dc:creator>Amy</dc:creator>
  <cp:lastModifiedBy>Amy</cp:lastModifiedBy>
  <cp:revision>16</cp:revision>
  <dcterms:created xsi:type="dcterms:W3CDTF">2010-06-09T18:46:16Z</dcterms:created>
  <dcterms:modified xsi:type="dcterms:W3CDTF">2010-06-09T21:26:43Z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TC018572839991</vt:lpwstr>
  </property>
</Properties>
</file>